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Lst>
  <p:sldSz cy="6858000" cx="12192000"/>
  <p:notesSz cx="6858000" cy="9144000"/>
  <p:embeddedFontLst>
    <p:embeddedFont>
      <p:font typeface="Helvetica Neue"/>
      <p:regular r:id="rId22"/>
      <p:bold r:id="rId23"/>
      <p:italic r:id="rId24"/>
      <p:boldItalic r:id="rId2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26" roundtripDataSignature="AMtx7miFQOZRO0J8Tx/mWA0AybhE+C1bR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font" Target="fonts/HelveticaNeue-regular.fntdata"/><Relationship Id="rId21" Type="http://schemas.openxmlformats.org/officeDocument/2006/relationships/slide" Target="slides/slide17.xml"/><Relationship Id="rId24" Type="http://schemas.openxmlformats.org/officeDocument/2006/relationships/font" Target="fonts/HelveticaNeue-italic.fntdata"/><Relationship Id="rId23" Type="http://schemas.openxmlformats.org/officeDocument/2006/relationships/font" Target="fonts/HelveticaNeue-bold.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customschemas.google.com/relationships/presentationmetadata" Target="metadata"/><Relationship Id="rId25" Type="http://schemas.openxmlformats.org/officeDocument/2006/relationships/font" Target="fonts/HelveticaNeue-boldItalic.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387c072e307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g387c072e307_0_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p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p:cSld name="1_Title Slide">
    <p:spTree>
      <p:nvGrpSpPr>
        <p:cNvPr id="11" name="Shape 11"/>
        <p:cNvGrpSpPr/>
        <p:nvPr/>
      </p:nvGrpSpPr>
      <p:grpSpPr>
        <a:xfrm>
          <a:off x="0" y="0"/>
          <a:ext cx="0" cy="0"/>
          <a:chOff x="0" y="0"/>
          <a:chExt cx="0" cy="0"/>
        </a:xfrm>
      </p:grpSpPr>
      <p:pic>
        <p:nvPicPr>
          <p:cNvPr descr="A picture containing computer&#10;&#10;Description automatically generated" id="12" name="Google Shape;12;p18"/>
          <p:cNvPicPr preferRelativeResize="0"/>
          <p:nvPr/>
        </p:nvPicPr>
        <p:blipFill rotWithShape="1">
          <a:blip r:embed="rId2">
            <a:alphaModFix/>
          </a:blip>
          <a:srcRect b="0" l="0" r="0" t="0"/>
          <a:stretch/>
        </p:blipFill>
        <p:spPr>
          <a:xfrm>
            <a:off x="0" y="0"/>
            <a:ext cx="12192000" cy="685800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9" name="Shape 39"/>
        <p:cNvGrpSpPr/>
        <p:nvPr/>
      </p:nvGrpSpPr>
      <p:grpSpPr>
        <a:xfrm>
          <a:off x="0" y="0"/>
          <a:ext cx="0" cy="0"/>
          <a:chOff x="0" y="0"/>
          <a:chExt cx="0" cy="0"/>
        </a:xfrm>
      </p:grpSpPr>
      <p:sp>
        <p:nvSpPr>
          <p:cNvPr id="40" name="Google Shape;40;p27"/>
          <p:cNvSpPr txBox="1"/>
          <p:nvPr>
            <p:ph type="title"/>
          </p:nvPr>
        </p:nvSpPr>
        <p:spPr>
          <a:xfrm>
            <a:off x="612648" y="548640"/>
            <a:ext cx="10741152" cy="1132258"/>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1" name="Google Shape;41;p27"/>
          <p:cNvSpPr txBox="1"/>
          <p:nvPr>
            <p:ph idx="1" type="body"/>
          </p:nvPr>
        </p:nvSpPr>
        <p:spPr>
          <a:xfrm>
            <a:off x="612648"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120000"/>
              </a:lnSpc>
              <a:spcBef>
                <a:spcPts val="1000"/>
              </a:spcBef>
              <a:spcAft>
                <a:spcPts val="0"/>
              </a:spcAft>
              <a:buClr>
                <a:schemeClr val="dk1"/>
              </a:buClr>
              <a:buSzPts val="1800"/>
              <a:buChar char="•"/>
              <a:defRPr/>
            </a:lvl1pPr>
            <a:lvl2pPr indent="-342900" lvl="1" marL="914400" algn="l">
              <a:lnSpc>
                <a:spcPct val="120000"/>
              </a:lnSpc>
              <a:spcBef>
                <a:spcPts val="500"/>
              </a:spcBef>
              <a:spcAft>
                <a:spcPts val="0"/>
              </a:spcAft>
              <a:buClr>
                <a:schemeClr val="dk1"/>
              </a:buClr>
              <a:buSzPts val="1800"/>
              <a:buChar char="•"/>
              <a:defRPr/>
            </a:lvl2pPr>
            <a:lvl3pPr indent="-342900" lvl="2" marL="1371600" algn="l">
              <a:lnSpc>
                <a:spcPct val="120000"/>
              </a:lnSpc>
              <a:spcBef>
                <a:spcPts val="500"/>
              </a:spcBef>
              <a:spcAft>
                <a:spcPts val="0"/>
              </a:spcAft>
              <a:buClr>
                <a:schemeClr val="dk1"/>
              </a:buClr>
              <a:buSzPts val="1800"/>
              <a:buChar char="•"/>
              <a:defRPr/>
            </a:lvl3pPr>
            <a:lvl4pPr indent="-342900" lvl="3" marL="1828800" algn="l">
              <a:lnSpc>
                <a:spcPct val="120000"/>
              </a:lnSpc>
              <a:spcBef>
                <a:spcPts val="500"/>
              </a:spcBef>
              <a:spcAft>
                <a:spcPts val="0"/>
              </a:spcAft>
              <a:buClr>
                <a:schemeClr val="dk1"/>
              </a:buClr>
              <a:buSzPts val="1800"/>
              <a:buChar char="•"/>
              <a:defRPr/>
            </a:lvl4pPr>
            <a:lvl5pPr indent="-342900" lvl="4" marL="2286000" algn="l">
              <a:lnSpc>
                <a:spcPct val="12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 name="Google Shape;42;p27"/>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120000"/>
              </a:lnSpc>
              <a:spcBef>
                <a:spcPts val="1000"/>
              </a:spcBef>
              <a:spcAft>
                <a:spcPts val="0"/>
              </a:spcAft>
              <a:buClr>
                <a:schemeClr val="dk1"/>
              </a:buClr>
              <a:buSzPts val="1800"/>
              <a:buChar char="•"/>
              <a:defRPr/>
            </a:lvl1pPr>
            <a:lvl2pPr indent="-342900" lvl="1" marL="914400" algn="l">
              <a:lnSpc>
                <a:spcPct val="120000"/>
              </a:lnSpc>
              <a:spcBef>
                <a:spcPts val="500"/>
              </a:spcBef>
              <a:spcAft>
                <a:spcPts val="0"/>
              </a:spcAft>
              <a:buClr>
                <a:schemeClr val="dk1"/>
              </a:buClr>
              <a:buSzPts val="1800"/>
              <a:buChar char="•"/>
              <a:defRPr/>
            </a:lvl2pPr>
            <a:lvl3pPr indent="-342900" lvl="2" marL="1371600" algn="l">
              <a:lnSpc>
                <a:spcPct val="120000"/>
              </a:lnSpc>
              <a:spcBef>
                <a:spcPts val="500"/>
              </a:spcBef>
              <a:spcAft>
                <a:spcPts val="0"/>
              </a:spcAft>
              <a:buClr>
                <a:schemeClr val="dk1"/>
              </a:buClr>
              <a:buSzPts val="1800"/>
              <a:buChar char="•"/>
              <a:defRPr/>
            </a:lvl3pPr>
            <a:lvl4pPr indent="-342900" lvl="3" marL="1828800" algn="l">
              <a:lnSpc>
                <a:spcPct val="120000"/>
              </a:lnSpc>
              <a:spcBef>
                <a:spcPts val="500"/>
              </a:spcBef>
              <a:spcAft>
                <a:spcPts val="0"/>
              </a:spcAft>
              <a:buClr>
                <a:schemeClr val="dk1"/>
              </a:buClr>
              <a:buSzPts val="1800"/>
              <a:buChar char="•"/>
              <a:defRPr/>
            </a:lvl4pPr>
            <a:lvl5pPr indent="-342900" lvl="4" marL="2286000" algn="l">
              <a:lnSpc>
                <a:spcPct val="12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 name="Google Shape;43;p27"/>
          <p:cNvSpPr txBox="1"/>
          <p:nvPr>
            <p:ph idx="10" type="dt"/>
          </p:nvPr>
        </p:nvSpPr>
        <p:spPr>
          <a:xfrm>
            <a:off x="137160" y="6453002"/>
            <a:ext cx="3494314"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 name="Google Shape;44;p27"/>
          <p:cNvSpPr txBox="1"/>
          <p:nvPr>
            <p:ph idx="11" type="ftr"/>
          </p:nvPr>
        </p:nvSpPr>
        <p:spPr>
          <a:xfrm>
            <a:off x="8876521" y="6453002"/>
            <a:ext cx="2805405"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 name="Google Shape;45;p27"/>
          <p:cNvSpPr txBox="1"/>
          <p:nvPr>
            <p:ph idx="12" type="sldNum"/>
          </p:nvPr>
        </p:nvSpPr>
        <p:spPr>
          <a:xfrm>
            <a:off x="11632162" y="6453002"/>
            <a:ext cx="42920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6" name="Shape 46"/>
        <p:cNvGrpSpPr/>
        <p:nvPr/>
      </p:nvGrpSpPr>
      <p:grpSpPr>
        <a:xfrm>
          <a:off x="0" y="0"/>
          <a:ext cx="0" cy="0"/>
          <a:chOff x="0" y="0"/>
          <a:chExt cx="0" cy="0"/>
        </a:xfrm>
      </p:grpSpPr>
      <p:sp>
        <p:nvSpPr>
          <p:cNvPr id="47" name="Google Shape;47;p28"/>
          <p:cNvSpPr txBox="1"/>
          <p:nvPr>
            <p:ph type="title"/>
          </p:nvPr>
        </p:nvSpPr>
        <p:spPr>
          <a:xfrm>
            <a:off x="609600" y="547396"/>
            <a:ext cx="10745788" cy="1143292"/>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8" name="Google Shape;48;p28"/>
          <p:cNvSpPr txBox="1"/>
          <p:nvPr>
            <p:ph idx="1" type="body"/>
          </p:nvPr>
        </p:nvSpPr>
        <p:spPr>
          <a:xfrm>
            <a:off x="609600" y="1685735"/>
            <a:ext cx="5157787" cy="559834"/>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000"/>
              <a:buNone/>
              <a:defRPr b="1" sz="2000" cap="none"/>
            </a:lvl1pPr>
            <a:lvl2pPr indent="-228600" lvl="1" marL="914400" algn="l">
              <a:lnSpc>
                <a:spcPct val="120000"/>
              </a:lnSpc>
              <a:spcBef>
                <a:spcPts val="500"/>
              </a:spcBef>
              <a:spcAft>
                <a:spcPts val="0"/>
              </a:spcAft>
              <a:buClr>
                <a:schemeClr val="dk1"/>
              </a:buClr>
              <a:buSzPts val="2000"/>
              <a:buNone/>
              <a:defRPr b="1" sz="2000"/>
            </a:lvl2pPr>
            <a:lvl3pPr indent="-228600" lvl="2" marL="1371600" algn="l">
              <a:lnSpc>
                <a:spcPct val="120000"/>
              </a:lnSpc>
              <a:spcBef>
                <a:spcPts val="500"/>
              </a:spcBef>
              <a:spcAft>
                <a:spcPts val="0"/>
              </a:spcAft>
              <a:buClr>
                <a:schemeClr val="dk1"/>
              </a:buClr>
              <a:buSzPts val="1800"/>
              <a:buNone/>
              <a:defRPr b="1" sz="1800"/>
            </a:lvl3pPr>
            <a:lvl4pPr indent="-228600" lvl="3" marL="1828800" algn="l">
              <a:lnSpc>
                <a:spcPct val="120000"/>
              </a:lnSpc>
              <a:spcBef>
                <a:spcPts val="500"/>
              </a:spcBef>
              <a:spcAft>
                <a:spcPts val="0"/>
              </a:spcAft>
              <a:buClr>
                <a:schemeClr val="dk1"/>
              </a:buClr>
              <a:buSzPts val="1600"/>
              <a:buNone/>
              <a:defRPr b="1" sz="1600"/>
            </a:lvl4pPr>
            <a:lvl5pPr indent="-228600" lvl="4" marL="2286000" algn="l">
              <a:lnSpc>
                <a:spcPct val="12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9" name="Google Shape;49;p28"/>
          <p:cNvSpPr txBox="1"/>
          <p:nvPr>
            <p:ph idx="2" type="body"/>
          </p:nvPr>
        </p:nvSpPr>
        <p:spPr>
          <a:xfrm>
            <a:off x="609600" y="2386894"/>
            <a:ext cx="5157787" cy="3765089"/>
          </a:xfrm>
          <a:prstGeom prst="rect">
            <a:avLst/>
          </a:prstGeom>
          <a:noFill/>
          <a:ln>
            <a:noFill/>
          </a:ln>
        </p:spPr>
        <p:txBody>
          <a:bodyPr anchorCtr="0" anchor="t" bIns="45700" lIns="91425" spcFirstLastPara="1" rIns="91425" wrap="square" tIns="45700">
            <a:normAutofit/>
          </a:bodyPr>
          <a:lstStyle>
            <a:lvl1pPr indent="-342900" lvl="0" marL="457200" algn="l">
              <a:lnSpc>
                <a:spcPct val="120000"/>
              </a:lnSpc>
              <a:spcBef>
                <a:spcPts val="1000"/>
              </a:spcBef>
              <a:spcAft>
                <a:spcPts val="0"/>
              </a:spcAft>
              <a:buClr>
                <a:schemeClr val="dk1"/>
              </a:buClr>
              <a:buSzPts val="1800"/>
              <a:buChar char="•"/>
              <a:defRPr/>
            </a:lvl1pPr>
            <a:lvl2pPr indent="-342900" lvl="1" marL="914400" algn="l">
              <a:lnSpc>
                <a:spcPct val="120000"/>
              </a:lnSpc>
              <a:spcBef>
                <a:spcPts val="500"/>
              </a:spcBef>
              <a:spcAft>
                <a:spcPts val="0"/>
              </a:spcAft>
              <a:buClr>
                <a:schemeClr val="dk1"/>
              </a:buClr>
              <a:buSzPts val="1800"/>
              <a:buChar char="•"/>
              <a:defRPr/>
            </a:lvl2pPr>
            <a:lvl3pPr indent="-342900" lvl="2" marL="1371600" algn="l">
              <a:lnSpc>
                <a:spcPct val="120000"/>
              </a:lnSpc>
              <a:spcBef>
                <a:spcPts val="500"/>
              </a:spcBef>
              <a:spcAft>
                <a:spcPts val="0"/>
              </a:spcAft>
              <a:buClr>
                <a:schemeClr val="dk1"/>
              </a:buClr>
              <a:buSzPts val="1800"/>
              <a:buChar char="•"/>
              <a:defRPr/>
            </a:lvl3pPr>
            <a:lvl4pPr indent="-342900" lvl="3" marL="1828800" algn="l">
              <a:lnSpc>
                <a:spcPct val="120000"/>
              </a:lnSpc>
              <a:spcBef>
                <a:spcPts val="500"/>
              </a:spcBef>
              <a:spcAft>
                <a:spcPts val="0"/>
              </a:spcAft>
              <a:buClr>
                <a:schemeClr val="dk1"/>
              </a:buClr>
              <a:buSzPts val="1800"/>
              <a:buChar char="•"/>
              <a:defRPr/>
            </a:lvl4pPr>
            <a:lvl5pPr indent="-342900" lvl="4" marL="2286000" algn="l">
              <a:lnSpc>
                <a:spcPct val="12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 name="Google Shape;50;p28"/>
          <p:cNvSpPr txBox="1"/>
          <p:nvPr>
            <p:ph idx="3" type="body"/>
          </p:nvPr>
        </p:nvSpPr>
        <p:spPr>
          <a:xfrm>
            <a:off x="6172200" y="1685735"/>
            <a:ext cx="5183188" cy="559834"/>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000"/>
              <a:buNone/>
              <a:defRPr b="1" sz="2000" cap="none"/>
            </a:lvl1pPr>
            <a:lvl2pPr indent="-228600" lvl="1" marL="914400" algn="l">
              <a:lnSpc>
                <a:spcPct val="120000"/>
              </a:lnSpc>
              <a:spcBef>
                <a:spcPts val="500"/>
              </a:spcBef>
              <a:spcAft>
                <a:spcPts val="0"/>
              </a:spcAft>
              <a:buClr>
                <a:schemeClr val="dk1"/>
              </a:buClr>
              <a:buSzPts val="2000"/>
              <a:buNone/>
              <a:defRPr b="1" sz="2000"/>
            </a:lvl2pPr>
            <a:lvl3pPr indent="-228600" lvl="2" marL="1371600" algn="l">
              <a:lnSpc>
                <a:spcPct val="120000"/>
              </a:lnSpc>
              <a:spcBef>
                <a:spcPts val="500"/>
              </a:spcBef>
              <a:spcAft>
                <a:spcPts val="0"/>
              </a:spcAft>
              <a:buClr>
                <a:schemeClr val="dk1"/>
              </a:buClr>
              <a:buSzPts val="1800"/>
              <a:buNone/>
              <a:defRPr b="1" sz="1800"/>
            </a:lvl3pPr>
            <a:lvl4pPr indent="-228600" lvl="3" marL="1828800" algn="l">
              <a:lnSpc>
                <a:spcPct val="120000"/>
              </a:lnSpc>
              <a:spcBef>
                <a:spcPts val="500"/>
              </a:spcBef>
              <a:spcAft>
                <a:spcPts val="0"/>
              </a:spcAft>
              <a:buClr>
                <a:schemeClr val="dk1"/>
              </a:buClr>
              <a:buSzPts val="1600"/>
              <a:buNone/>
              <a:defRPr b="1" sz="1600"/>
            </a:lvl4pPr>
            <a:lvl5pPr indent="-228600" lvl="4" marL="2286000" algn="l">
              <a:lnSpc>
                <a:spcPct val="12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 name="Google Shape;51;p28"/>
          <p:cNvSpPr txBox="1"/>
          <p:nvPr>
            <p:ph idx="4" type="body"/>
          </p:nvPr>
        </p:nvSpPr>
        <p:spPr>
          <a:xfrm>
            <a:off x="6172199" y="2386894"/>
            <a:ext cx="5183189" cy="3765089"/>
          </a:xfrm>
          <a:prstGeom prst="rect">
            <a:avLst/>
          </a:prstGeom>
          <a:noFill/>
          <a:ln>
            <a:noFill/>
          </a:ln>
        </p:spPr>
        <p:txBody>
          <a:bodyPr anchorCtr="0" anchor="t" bIns="45700" lIns="91425" spcFirstLastPara="1" rIns="91425" wrap="square" tIns="45700">
            <a:normAutofit/>
          </a:bodyPr>
          <a:lstStyle>
            <a:lvl1pPr indent="-342900" lvl="0" marL="457200" algn="l">
              <a:lnSpc>
                <a:spcPct val="120000"/>
              </a:lnSpc>
              <a:spcBef>
                <a:spcPts val="1000"/>
              </a:spcBef>
              <a:spcAft>
                <a:spcPts val="0"/>
              </a:spcAft>
              <a:buClr>
                <a:schemeClr val="dk1"/>
              </a:buClr>
              <a:buSzPts val="1800"/>
              <a:buChar char="•"/>
              <a:defRPr/>
            </a:lvl1pPr>
            <a:lvl2pPr indent="-342900" lvl="1" marL="914400" algn="l">
              <a:lnSpc>
                <a:spcPct val="120000"/>
              </a:lnSpc>
              <a:spcBef>
                <a:spcPts val="500"/>
              </a:spcBef>
              <a:spcAft>
                <a:spcPts val="0"/>
              </a:spcAft>
              <a:buClr>
                <a:schemeClr val="dk1"/>
              </a:buClr>
              <a:buSzPts val="1800"/>
              <a:buChar char="•"/>
              <a:defRPr/>
            </a:lvl2pPr>
            <a:lvl3pPr indent="-342900" lvl="2" marL="1371600" algn="l">
              <a:lnSpc>
                <a:spcPct val="120000"/>
              </a:lnSpc>
              <a:spcBef>
                <a:spcPts val="500"/>
              </a:spcBef>
              <a:spcAft>
                <a:spcPts val="0"/>
              </a:spcAft>
              <a:buClr>
                <a:schemeClr val="dk1"/>
              </a:buClr>
              <a:buSzPts val="1800"/>
              <a:buChar char="•"/>
              <a:defRPr/>
            </a:lvl3pPr>
            <a:lvl4pPr indent="-342900" lvl="3" marL="1828800" algn="l">
              <a:lnSpc>
                <a:spcPct val="120000"/>
              </a:lnSpc>
              <a:spcBef>
                <a:spcPts val="500"/>
              </a:spcBef>
              <a:spcAft>
                <a:spcPts val="0"/>
              </a:spcAft>
              <a:buClr>
                <a:schemeClr val="dk1"/>
              </a:buClr>
              <a:buSzPts val="1800"/>
              <a:buChar char="•"/>
              <a:defRPr/>
            </a:lvl4pPr>
            <a:lvl5pPr indent="-342900" lvl="4" marL="2286000" algn="l">
              <a:lnSpc>
                <a:spcPct val="12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 name="Google Shape;52;p28"/>
          <p:cNvSpPr txBox="1"/>
          <p:nvPr>
            <p:ph idx="10" type="dt"/>
          </p:nvPr>
        </p:nvSpPr>
        <p:spPr>
          <a:xfrm>
            <a:off x="137160" y="6453002"/>
            <a:ext cx="3494314"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28"/>
          <p:cNvSpPr txBox="1"/>
          <p:nvPr>
            <p:ph idx="11" type="ftr"/>
          </p:nvPr>
        </p:nvSpPr>
        <p:spPr>
          <a:xfrm>
            <a:off x="8876521" y="6453002"/>
            <a:ext cx="2805405"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 name="Google Shape;54;p28"/>
          <p:cNvSpPr txBox="1"/>
          <p:nvPr>
            <p:ph idx="12" type="sldNum"/>
          </p:nvPr>
        </p:nvSpPr>
        <p:spPr>
          <a:xfrm>
            <a:off x="11632162" y="6453002"/>
            <a:ext cx="42920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5" name="Shape 55"/>
        <p:cNvGrpSpPr/>
        <p:nvPr/>
      </p:nvGrpSpPr>
      <p:grpSpPr>
        <a:xfrm>
          <a:off x="0" y="0"/>
          <a:ext cx="0" cy="0"/>
          <a:chOff x="0" y="0"/>
          <a:chExt cx="0" cy="0"/>
        </a:xfrm>
      </p:grpSpPr>
      <p:sp>
        <p:nvSpPr>
          <p:cNvPr id="56" name="Google Shape;56;p29"/>
          <p:cNvSpPr txBox="1"/>
          <p:nvPr>
            <p:ph type="title"/>
          </p:nvPr>
        </p:nvSpPr>
        <p:spPr>
          <a:xfrm>
            <a:off x="612648" y="548640"/>
            <a:ext cx="10653578" cy="1132258"/>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7" name="Google Shape;57;p29"/>
          <p:cNvSpPr txBox="1"/>
          <p:nvPr>
            <p:ph idx="10" type="dt"/>
          </p:nvPr>
        </p:nvSpPr>
        <p:spPr>
          <a:xfrm>
            <a:off x="137160" y="6453002"/>
            <a:ext cx="3494314"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 name="Google Shape;58;p29"/>
          <p:cNvSpPr txBox="1"/>
          <p:nvPr>
            <p:ph idx="11" type="ftr"/>
          </p:nvPr>
        </p:nvSpPr>
        <p:spPr>
          <a:xfrm>
            <a:off x="8876521" y="6453002"/>
            <a:ext cx="2805405"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29"/>
          <p:cNvSpPr txBox="1"/>
          <p:nvPr>
            <p:ph idx="12" type="sldNum"/>
          </p:nvPr>
        </p:nvSpPr>
        <p:spPr>
          <a:xfrm>
            <a:off x="11632162" y="6453002"/>
            <a:ext cx="42920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0" name="Shape 60"/>
        <p:cNvGrpSpPr/>
        <p:nvPr/>
      </p:nvGrpSpPr>
      <p:grpSpPr>
        <a:xfrm>
          <a:off x="0" y="0"/>
          <a:ext cx="0" cy="0"/>
          <a:chOff x="0" y="0"/>
          <a:chExt cx="0" cy="0"/>
        </a:xfrm>
      </p:grpSpPr>
      <p:sp>
        <p:nvSpPr>
          <p:cNvPr id="61" name="Google Shape;61;p30"/>
          <p:cNvSpPr txBox="1"/>
          <p:nvPr>
            <p:ph type="title"/>
          </p:nvPr>
        </p:nvSpPr>
        <p:spPr>
          <a:xfrm>
            <a:off x="597160" y="553616"/>
            <a:ext cx="3595634" cy="1757505"/>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dk1"/>
              </a:buClr>
              <a:buSzPts val="2800"/>
              <a:buFont typeface="Arial"/>
              <a:buNone/>
              <a:defRPr sz="2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2" name="Google Shape;62;p30"/>
          <p:cNvSpPr txBox="1"/>
          <p:nvPr>
            <p:ph idx="1" type="body"/>
          </p:nvPr>
        </p:nvSpPr>
        <p:spPr>
          <a:xfrm>
            <a:off x="5134708" y="553616"/>
            <a:ext cx="6279741" cy="5486400"/>
          </a:xfrm>
          <a:prstGeom prst="rect">
            <a:avLst/>
          </a:prstGeom>
          <a:noFill/>
          <a:ln>
            <a:noFill/>
          </a:ln>
        </p:spPr>
        <p:txBody>
          <a:bodyPr anchorCtr="0" anchor="t" bIns="45700" lIns="91425" spcFirstLastPara="1" rIns="91425" wrap="square" tIns="45700">
            <a:normAutofit/>
          </a:bodyPr>
          <a:lstStyle>
            <a:lvl1pPr indent="-406400" lvl="0" marL="457200" algn="l">
              <a:lnSpc>
                <a:spcPct val="120000"/>
              </a:lnSpc>
              <a:spcBef>
                <a:spcPts val="1000"/>
              </a:spcBef>
              <a:spcAft>
                <a:spcPts val="0"/>
              </a:spcAft>
              <a:buClr>
                <a:schemeClr val="dk1"/>
              </a:buClr>
              <a:buSzPts val="2800"/>
              <a:buChar char="•"/>
              <a:defRPr sz="2800"/>
            </a:lvl1pPr>
            <a:lvl2pPr indent="-381000" lvl="1" marL="914400" algn="l">
              <a:lnSpc>
                <a:spcPct val="120000"/>
              </a:lnSpc>
              <a:spcBef>
                <a:spcPts val="500"/>
              </a:spcBef>
              <a:spcAft>
                <a:spcPts val="0"/>
              </a:spcAft>
              <a:buClr>
                <a:schemeClr val="dk1"/>
              </a:buClr>
              <a:buSzPts val="2400"/>
              <a:buChar char="•"/>
              <a:defRPr sz="2400"/>
            </a:lvl2pPr>
            <a:lvl3pPr indent="-355600" lvl="2" marL="1371600" algn="l">
              <a:lnSpc>
                <a:spcPct val="120000"/>
              </a:lnSpc>
              <a:spcBef>
                <a:spcPts val="500"/>
              </a:spcBef>
              <a:spcAft>
                <a:spcPts val="0"/>
              </a:spcAft>
              <a:buClr>
                <a:schemeClr val="dk1"/>
              </a:buClr>
              <a:buSzPts val="2000"/>
              <a:buChar char="•"/>
              <a:defRPr sz="2000"/>
            </a:lvl3pPr>
            <a:lvl4pPr indent="-342900" lvl="3" marL="1828800" algn="l">
              <a:lnSpc>
                <a:spcPct val="120000"/>
              </a:lnSpc>
              <a:spcBef>
                <a:spcPts val="500"/>
              </a:spcBef>
              <a:spcAft>
                <a:spcPts val="0"/>
              </a:spcAft>
              <a:buClr>
                <a:schemeClr val="dk1"/>
              </a:buClr>
              <a:buSzPts val="1800"/>
              <a:buChar char="•"/>
              <a:defRPr sz="1800"/>
            </a:lvl4pPr>
            <a:lvl5pPr indent="-342900" lvl="4" marL="2286000" algn="l">
              <a:lnSpc>
                <a:spcPct val="120000"/>
              </a:lnSpc>
              <a:spcBef>
                <a:spcPts val="500"/>
              </a:spcBef>
              <a:spcAft>
                <a:spcPts val="0"/>
              </a:spcAft>
              <a:buClr>
                <a:schemeClr val="dk1"/>
              </a:buClr>
              <a:buSzPts val="1800"/>
              <a:buChar char="•"/>
              <a:defRPr sz="1800"/>
            </a:lvl5pPr>
            <a:lvl6pPr indent="-342900" lvl="5" marL="2743200" algn="l">
              <a:lnSpc>
                <a:spcPct val="90000"/>
              </a:lnSpc>
              <a:spcBef>
                <a:spcPts val="500"/>
              </a:spcBef>
              <a:spcAft>
                <a:spcPts val="0"/>
              </a:spcAft>
              <a:buClr>
                <a:schemeClr val="dk1"/>
              </a:buClr>
              <a:buSzPts val="1800"/>
              <a:buChar char="•"/>
              <a:defRPr sz="1800"/>
            </a:lvl6pPr>
            <a:lvl7pPr indent="-342900" lvl="6" marL="3200400" algn="l">
              <a:lnSpc>
                <a:spcPct val="90000"/>
              </a:lnSpc>
              <a:spcBef>
                <a:spcPts val="500"/>
              </a:spcBef>
              <a:spcAft>
                <a:spcPts val="0"/>
              </a:spcAft>
              <a:buClr>
                <a:schemeClr val="dk1"/>
              </a:buClr>
              <a:buSzPts val="1800"/>
              <a:buChar char="•"/>
              <a:defRPr sz="1800"/>
            </a:lvl7pPr>
            <a:lvl8pPr indent="-342900" lvl="7" marL="3657600" algn="l">
              <a:lnSpc>
                <a:spcPct val="90000"/>
              </a:lnSpc>
              <a:spcBef>
                <a:spcPts val="500"/>
              </a:spcBef>
              <a:spcAft>
                <a:spcPts val="0"/>
              </a:spcAft>
              <a:buClr>
                <a:schemeClr val="dk1"/>
              </a:buClr>
              <a:buSzPts val="1800"/>
              <a:buChar char="•"/>
              <a:defRPr sz="1800"/>
            </a:lvl8pPr>
            <a:lvl9pPr indent="-342900" lvl="8" marL="4114800" algn="l">
              <a:lnSpc>
                <a:spcPct val="90000"/>
              </a:lnSpc>
              <a:spcBef>
                <a:spcPts val="500"/>
              </a:spcBef>
              <a:spcAft>
                <a:spcPts val="0"/>
              </a:spcAft>
              <a:buClr>
                <a:schemeClr val="dk1"/>
              </a:buClr>
              <a:buSzPts val="1800"/>
              <a:buChar char="•"/>
              <a:defRPr sz="1800"/>
            </a:lvl9pPr>
          </a:lstStyle>
          <a:p/>
        </p:txBody>
      </p:sp>
      <p:sp>
        <p:nvSpPr>
          <p:cNvPr id="63" name="Google Shape;63;p30"/>
          <p:cNvSpPr txBox="1"/>
          <p:nvPr>
            <p:ph idx="2" type="body"/>
          </p:nvPr>
        </p:nvSpPr>
        <p:spPr>
          <a:xfrm>
            <a:off x="597160" y="2311121"/>
            <a:ext cx="3595634" cy="3728895"/>
          </a:xfrm>
          <a:prstGeom prst="rect">
            <a:avLst/>
          </a:prstGeom>
          <a:noFill/>
          <a:ln>
            <a:noFill/>
          </a:ln>
        </p:spPr>
        <p:txBody>
          <a:bodyPr anchorCtr="0" anchor="t" bIns="45700" lIns="91425" spcFirstLastPara="1" rIns="91425" wrap="square" tIns="45700">
            <a:normAutofit/>
          </a:bodyPr>
          <a:lstStyle>
            <a:lvl1pPr indent="-228600" lvl="0" marL="457200" algn="l">
              <a:lnSpc>
                <a:spcPct val="120000"/>
              </a:lnSpc>
              <a:spcBef>
                <a:spcPts val="1000"/>
              </a:spcBef>
              <a:spcAft>
                <a:spcPts val="0"/>
              </a:spcAft>
              <a:buClr>
                <a:schemeClr val="dk1"/>
              </a:buClr>
              <a:buSzPts val="1800"/>
              <a:buNone/>
              <a:defRPr sz="1800"/>
            </a:lvl1pPr>
            <a:lvl2pPr indent="-228600" lvl="1" marL="914400" algn="l">
              <a:lnSpc>
                <a:spcPct val="120000"/>
              </a:lnSpc>
              <a:spcBef>
                <a:spcPts val="500"/>
              </a:spcBef>
              <a:spcAft>
                <a:spcPts val="0"/>
              </a:spcAft>
              <a:buClr>
                <a:schemeClr val="dk1"/>
              </a:buClr>
              <a:buSzPts val="1400"/>
              <a:buNone/>
              <a:defRPr sz="1400"/>
            </a:lvl2pPr>
            <a:lvl3pPr indent="-228600" lvl="2" marL="1371600" algn="l">
              <a:lnSpc>
                <a:spcPct val="120000"/>
              </a:lnSpc>
              <a:spcBef>
                <a:spcPts val="500"/>
              </a:spcBef>
              <a:spcAft>
                <a:spcPts val="0"/>
              </a:spcAft>
              <a:buClr>
                <a:schemeClr val="dk1"/>
              </a:buClr>
              <a:buSzPts val="1200"/>
              <a:buNone/>
              <a:defRPr sz="1200"/>
            </a:lvl3pPr>
            <a:lvl4pPr indent="-228600" lvl="3" marL="1828800" algn="l">
              <a:lnSpc>
                <a:spcPct val="120000"/>
              </a:lnSpc>
              <a:spcBef>
                <a:spcPts val="500"/>
              </a:spcBef>
              <a:spcAft>
                <a:spcPts val="0"/>
              </a:spcAft>
              <a:buClr>
                <a:schemeClr val="dk1"/>
              </a:buClr>
              <a:buSzPts val="1000"/>
              <a:buNone/>
              <a:defRPr sz="1000"/>
            </a:lvl4pPr>
            <a:lvl5pPr indent="-228600" lvl="4" marL="2286000" algn="l">
              <a:lnSpc>
                <a:spcPct val="12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4" name="Google Shape;64;p30"/>
          <p:cNvSpPr txBox="1"/>
          <p:nvPr>
            <p:ph idx="10" type="dt"/>
          </p:nvPr>
        </p:nvSpPr>
        <p:spPr>
          <a:xfrm>
            <a:off x="137160" y="6453002"/>
            <a:ext cx="3494314"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 name="Google Shape;65;p30"/>
          <p:cNvSpPr txBox="1"/>
          <p:nvPr>
            <p:ph idx="11" type="ftr"/>
          </p:nvPr>
        </p:nvSpPr>
        <p:spPr>
          <a:xfrm>
            <a:off x="8876521" y="6453002"/>
            <a:ext cx="2805405"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30"/>
          <p:cNvSpPr txBox="1"/>
          <p:nvPr>
            <p:ph idx="12" type="sldNum"/>
          </p:nvPr>
        </p:nvSpPr>
        <p:spPr>
          <a:xfrm>
            <a:off x="11632162" y="6453002"/>
            <a:ext cx="42920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7" name="Shape 67"/>
        <p:cNvGrpSpPr/>
        <p:nvPr/>
      </p:nvGrpSpPr>
      <p:grpSpPr>
        <a:xfrm>
          <a:off x="0" y="0"/>
          <a:ext cx="0" cy="0"/>
          <a:chOff x="0" y="0"/>
          <a:chExt cx="0" cy="0"/>
        </a:xfrm>
      </p:grpSpPr>
      <p:sp>
        <p:nvSpPr>
          <p:cNvPr id="68" name="Google Shape;68;p31"/>
          <p:cNvSpPr txBox="1"/>
          <p:nvPr>
            <p:ph type="title"/>
          </p:nvPr>
        </p:nvSpPr>
        <p:spPr>
          <a:xfrm>
            <a:off x="594360" y="557784"/>
            <a:ext cx="3595634" cy="2212313"/>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dk1"/>
              </a:buClr>
              <a:buSzPts val="2800"/>
              <a:buFont typeface="Arial"/>
              <a:buNone/>
              <a:defRPr sz="2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9" name="Google Shape;69;p31"/>
          <p:cNvSpPr/>
          <p:nvPr>
            <p:ph idx="2" type="pic"/>
          </p:nvPr>
        </p:nvSpPr>
        <p:spPr>
          <a:xfrm>
            <a:off x="5063319" y="657103"/>
            <a:ext cx="6483687" cy="5555904"/>
          </a:xfrm>
          <a:prstGeom prst="rect">
            <a:avLst/>
          </a:prstGeom>
          <a:noFill/>
          <a:ln>
            <a:noFill/>
          </a:ln>
        </p:spPr>
      </p:sp>
      <p:sp>
        <p:nvSpPr>
          <p:cNvPr id="70" name="Google Shape;70;p31"/>
          <p:cNvSpPr txBox="1"/>
          <p:nvPr>
            <p:ph idx="1" type="body"/>
          </p:nvPr>
        </p:nvSpPr>
        <p:spPr>
          <a:xfrm>
            <a:off x="609601" y="2826137"/>
            <a:ext cx="3585586" cy="3434638"/>
          </a:xfrm>
          <a:prstGeom prst="rect">
            <a:avLst/>
          </a:prstGeom>
          <a:noFill/>
          <a:ln>
            <a:noFill/>
          </a:ln>
        </p:spPr>
        <p:txBody>
          <a:bodyPr anchorCtr="0" anchor="b" bIns="45700" lIns="91425" spcFirstLastPara="1" rIns="91425" wrap="square" tIns="45700">
            <a:normAutofit/>
          </a:bodyPr>
          <a:lstStyle>
            <a:lvl1pPr indent="-228600" lvl="0" marL="457200" algn="l">
              <a:lnSpc>
                <a:spcPct val="120000"/>
              </a:lnSpc>
              <a:spcBef>
                <a:spcPts val="1000"/>
              </a:spcBef>
              <a:spcAft>
                <a:spcPts val="0"/>
              </a:spcAft>
              <a:buClr>
                <a:schemeClr val="dk1"/>
              </a:buClr>
              <a:buSzPts val="1600"/>
              <a:buNone/>
              <a:defRPr sz="1600"/>
            </a:lvl1pPr>
            <a:lvl2pPr indent="-228600" lvl="1" marL="914400" algn="l">
              <a:lnSpc>
                <a:spcPct val="120000"/>
              </a:lnSpc>
              <a:spcBef>
                <a:spcPts val="500"/>
              </a:spcBef>
              <a:spcAft>
                <a:spcPts val="0"/>
              </a:spcAft>
              <a:buClr>
                <a:schemeClr val="dk1"/>
              </a:buClr>
              <a:buSzPts val="1400"/>
              <a:buNone/>
              <a:defRPr sz="1400"/>
            </a:lvl2pPr>
            <a:lvl3pPr indent="-228600" lvl="2" marL="1371600" algn="l">
              <a:lnSpc>
                <a:spcPct val="120000"/>
              </a:lnSpc>
              <a:spcBef>
                <a:spcPts val="500"/>
              </a:spcBef>
              <a:spcAft>
                <a:spcPts val="0"/>
              </a:spcAft>
              <a:buClr>
                <a:schemeClr val="dk1"/>
              </a:buClr>
              <a:buSzPts val="1200"/>
              <a:buNone/>
              <a:defRPr sz="1200"/>
            </a:lvl3pPr>
            <a:lvl4pPr indent="-228600" lvl="3" marL="1828800" algn="l">
              <a:lnSpc>
                <a:spcPct val="120000"/>
              </a:lnSpc>
              <a:spcBef>
                <a:spcPts val="500"/>
              </a:spcBef>
              <a:spcAft>
                <a:spcPts val="0"/>
              </a:spcAft>
              <a:buClr>
                <a:schemeClr val="dk1"/>
              </a:buClr>
              <a:buSzPts val="1000"/>
              <a:buNone/>
              <a:defRPr sz="1000"/>
            </a:lvl4pPr>
            <a:lvl5pPr indent="-228600" lvl="4" marL="2286000" algn="l">
              <a:lnSpc>
                <a:spcPct val="12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 name="Google Shape;71;p31"/>
          <p:cNvSpPr txBox="1"/>
          <p:nvPr>
            <p:ph idx="10" type="dt"/>
          </p:nvPr>
        </p:nvSpPr>
        <p:spPr>
          <a:xfrm>
            <a:off x="137160" y="6453002"/>
            <a:ext cx="3494314"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31"/>
          <p:cNvSpPr txBox="1"/>
          <p:nvPr>
            <p:ph idx="11" type="ftr"/>
          </p:nvPr>
        </p:nvSpPr>
        <p:spPr>
          <a:xfrm>
            <a:off x="8876521" y="6453002"/>
            <a:ext cx="2805405"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31"/>
          <p:cNvSpPr txBox="1"/>
          <p:nvPr>
            <p:ph idx="12" type="sldNum"/>
          </p:nvPr>
        </p:nvSpPr>
        <p:spPr>
          <a:xfrm>
            <a:off x="11632162" y="6453002"/>
            <a:ext cx="42920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4" name="Shape 74"/>
        <p:cNvGrpSpPr/>
        <p:nvPr/>
      </p:nvGrpSpPr>
      <p:grpSpPr>
        <a:xfrm>
          <a:off x="0" y="0"/>
          <a:ext cx="0" cy="0"/>
          <a:chOff x="0" y="0"/>
          <a:chExt cx="0" cy="0"/>
        </a:xfrm>
      </p:grpSpPr>
      <p:sp>
        <p:nvSpPr>
          <p:cNvPr id="75" name="Google Shape;75;p32"/>
          <p:cNvSpPr txBox="1"/>
          <p:nvPr>
            <p:ph type="title"/>
          </p:nvPr>
        </p:nvSpPr>
        <p:spPr>
          <a:xfrm>
            <a:off x="612648" y="548640"/>
            <a:ext cx="10515600" cy="1132258"/>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32"/>
          <p:cNvSpPr txBox="1"/>
          <p:nvPr>
            <p:ph idx="1" type="body"/>
          </p:nvPr>
        </p:nvSpPr>
        <p:spPr>
          <a:xfrm rot="5400000">
            <a:off x="3622415" y="-1328869"/>
            <a:ext cx="4496065"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120000"/>
              </a:lnSpc>
              <a:spcBef>
                <a:spcPts val="1000"/>
              </a:spcBef>
              <a:spcAft>
                <a:spcPts val="0"/>
              </a:spcAft>
              <a:buClr>
                <a:schemeClr val="dk1"/>
              </a:buClr>
              <a:buSzPts val="1800"/>
              <a:buChar char="•"/>
              <a:defRPr/>
            </a:lvl1pPr>
            <a:lvl2pPr indent="-342900" lvl="1" marL="914400" algn="l">
              <a:lnSpc>
                <a:spcPct val="120000"/>
              </a:lnSpc>
              <a:spcBef>
                <a:spcPts val="500"/>
              </a:spcBef>
              <a:spcAft>
                <a:spcPts val="0"/>
              </a:spcAft>
              <a:buClr>
                <a:schemeClr val="dk1"/>
              </a:buClr>
              <a:buSzPts val="1800"/>
              <a:buChar char="•"/>
              <a:defRPr/>
            </a:lvl2pPr>
            <a:lvl3pPr indent="-342900" lvl="2" marL="1371600" algn="l">
              <a:lnSpc>
                <a:spcPct val="120000"/>
              </a:lnSpc>
              <a:spcBef>
                <a:spcPts val="500"/>
              </a:spcBef>
              <a:spcAft>
                <a:spcPts val="0"/>
              </a:spcAft>
              <a:buClr>
                <a:schemeClr val="dk1"/>
              </a:buClr>
              <a:buSzPts val="1800"/>
              <a:buChar char="•"/>
              <a:defRPr/>
            </a:lvl3pPr>
            <a:lvl4pPr indent="-342900" lvl="3" marL="1828800" algn="l">
              <a:lnSpc>
                <a:spcPct val="120000"/>
              </a:lnSpc>
              <a:spcBef>
                <a:spcPts val="500"/>
              </a:spcBef>
              <a:spcAft>
                <a:spcPts val="0"/>
              </a:spcAft>
              <a:buClr>
                <a:schemeClr val="dk1"/>
              </a:buClr>
              <a:buSzPts val="1800"/>
              <a:buChar char="•"/>
              <a:defRPr/>
            </a:lvl4pPr>
            <a:lvl5pPr indent="-342900" lvl="4" marL="2286000" algn="l">
              <a:lnSpc>
                <a:spcPct val="12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7" name="Google Shape;77;p32"/>
          <p:cNvSpPr txBox="1"/>
          <p:nvPr>
            <p:ph idx="10" type="dt"/>
          </p:nvPr>
        </p:nvSpPr>
        <p:spPr>
          <a:xfrm>
            <a:off x="137160" y="6453002"/>
            <a:ext cx="3494314"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32"/>
          <p:cNvSpPr txBox="1"/>
          <p:nvPr>
            <p:ph idx="11" type="ftr"/>
          </p:nvPr>
        </p:nvSpPr>
        <p:spPr>
          <a:xfrm>
            <a:off x="8876521" y="6453002"/>
            <a:ext cx="2805405"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32"/>
          <p:cNvSpPr txBox="1"/>
          <p:nvPr>
            <p:ph idx="12" type="sldNum"/>
          </p:nvPr>
        </p:nvSpPr>
        <p:spPr>
          <a:xfrm>
            <a:off x="11632162" y="6453002"/>
            <a:ext cx="42920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0" name="Shape 80"/>
        <p:cNvGrpSpPr/>
        <p:nvPr/>
      </p:nvGrpSpPr>
      <p:grpSpPr>
        <a:xfrm>
          <a:off x="0" y="0"/>
          <a:ext cx="0" cy="0"/>
          <a:chOff x="0" y="0"/>
          <a:chExt cx="0" cy="0"/>
        </a:xfrm>
      </p:grpSpPr>
      <p:sp>
        <p:nvSpPr>
          <p:cNvPr id="81" name="Google Shape;81;p33"/>
          <p:cNvSpPr txBox="1"/>
          <p:nvPr>
            <p:ph type="title"/>
          </p:nvPr>
        </p:nvSpPr>
        <p:spPr>
          <a:xfrm rot="5400000">
            <a:off x="7859174" y="2354212"/>
            <a:ext cx="5598466" cy="2047037"/>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2" name="Google Shape;82;p33"/>
          <p:cNvSpPr txBox="1"/>
          <p:nvPr>
            <p:ph idx="1" type="body"/>
          </p:nvPr>
        </p:nvSpPr>
        <p:spPr>
          <a:xfrm rot="5400000">
            <a:off x="2437312" y="-1020615"/>
            <a:ext cx="5598465" cy="8796688"/>
          </a:xfrm>
          <a:prstGeom prst="rect">
            <a:avLst/>
          </a:prstGeom>
          <a:noFill/>
          <a:ln>
            <a:noFill/>
          </a:ln>
        </p:spPr>
        <p:txBody>
          <a:bodyPr anchorCtr="0" anchor="t" bIns="45700" lIns="91425" spcFirstLastPara="1" rIns="91425" wrap="square" tIns="45700">
            <a:normAutofit/>
          </a:bodyPr>
          <a:lstStyle>
            <a:lvl1pPr indent="-342900" lvl="0" marL="457200" algn="l">
              <a:lnSpc>
                <a:spcPct val="120000"/>
              </a:lnSpc>
              <a:spcBef>
                <a:spcPts val="1000"/>
              </a:spcBef>
              <a:spcAft>
                <a:spcPts val="0"/>
              </a:spcAft>
              <a:buClr>
                <a:schemeClr val="dk1"/>
              </a:buClr>
              <a:buSzPts val="1800"/>
              <a:buChar char="•"/>
              <a:defRPr/>
            </a:lvl1pPr>
            <a:lvl2pPr indent="-342900" lvl="1" marL="914400" algn="l">
              <a:lnSpc>
                <a:spcPct val="120000"/>
              </a:lnSpc>
              <a:spcBef>
                <a:spcPts val="500"/>
              </a:spcBef>
              <a:spcAft>
                <a:spcPts val="0"/>
              </a:spcAft>
              <a:buClr>
                <a:schemeClr val="dk1"/>
              </a:buClr>
              <a:buSzPts val="1800"/>
              <a:buChar char="•"/>
              <a:defRPr/>
            </a:lvl2pPr>
            <a:lvl3pPr indent="-342900" lvl="2" marL="1371600" algn="l">
              <a:lnSpc>
                <a:spcPct val="120000"/>
              </a:lnSpc>
              <a:spcBef>
                <a:spcPts val="500"/>
              </a:spcBef>
              <a:spcAft>
                <a:spcPts val="0"/>
              </a:spcAft>
              <a:buClr>
                <a:schemeClr val="dk1"/>
              </a:buClr>
              <a:buSzPts val="1800"/>
              <a:buChar char="•"/>
              <a:defRPr/>
            </a:lvl3pPr>
            <a:lvl4pPr indent="-342900" lvl="3" marL="1828800" algn="l">
              <a:lnSpc>
                <a:spcPct val="120000"/>
              </a:lnSpc>
              <a:spcBef>
                <a:spcPts val="500"/>
              </a:spcBef>
              <a:spcAft>
                <a:spcPts val="0"/>
              </a:spcAft>
              <a:buClr>
                <a:schemeClr val="dk1"/>
              </a:buClr>
              <a:buSzPts val="1800"/>
              <a:buChar char="•"/>
              <a:defRPr/>
            </a:lvl4pPr>
            <a:lvl5pPr indent="-342900" lvl="4" marL="2286000" algn="l">
              <a:lnSpc>
                <a:spcPct val="12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 name="Google Shape;83;p33"/>
          <p:cNvSpPr txBox="1"/>
          <p:nvPr>
            <p:ph idx="10" type="dt"/>
          </p:nvPr>
        </p:nvSpPr>
        <p:spPr>
          <a:xfrm>
            <a:off x="137160" y="6453002"/>
            <a:ext cx="3494314"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 name="Google Shape;84;p33"/>
          <p:cNvSpPr txBox="1"/>
          <p:nvPr>
            <p:ph idx="11" type="ftr"/>
          </p:nvPr>
        </p:nvSpPr>
        <p:spPr>
          <a:xfrm>
            <a:off x="8876521" y="6453002"/>
            <a:ext cx="2805405"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 name="Google Shape;85;p33"/>
          <p:cNvSpPr txBox="1"/>
          <p:nvPr>
            <p:ph idx="12" type="sldNum"/>
          </p:nvPr>
        </p:nvSpPr>
        <p:spPr>
          <a:xfrm>
            <a:off x="11632162" y="6453002"/>
            <a:ext cx="42920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13" name="Shape 13"/>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wo Content">
  <p:cSld name="1_Two Content">
    <p:spTree>
      <p:nvGrpSpPr>
        <p:cNvPr id="14" name="Shape 14"/>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Only">
  <p:cSld name="1_Title Only">
    <p:spTree>
      <p:nvGrpSpPr>
        <p:cNvPr id="15" name="Shape 15"/>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ontent with Caption">
  <p:cSld name="1_Content with Caption">
    <p:spTree>
      <p:nvGrpSpPr>
        <p:cNvPr id="16" name="Shape 16"/>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7" name="Shape 17"/>
        <p:cNvGrpSpPr/>
        <p:nvPr/>
      </p:nvGrpSpPr>
      <p:grpSpPr>
        <a:xfrm>
          <a:off x="0" y="0"/>
          <a:ext cx="0" cy="0"/>
          <a:chOff x="0" y="0"/>
          <a:chExt cx="0" cy="0"/>
        </a:xfrm>
      </p:grpSpPr>
      <p:sp>
        <p:nvSpPr>
          <p:cNvPr id="18" name="Google Shape;18;p23"/>
          <p:cNvSpPr txBox="1"/>
          <p:nvPr>
            <p:ph idx="10" type="dt"/>
          </p:nvPr>
        </p:nvSpPr>
        <p:spPr>
          <a:xfrm>
            <a:off x="137160" y="6453002"/>
            <a:ext cx="3494314"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3"/>
          <p:cNvSpPr txBox="1"/>
          <p:nvPr>
            <p:ph idx="11" type="ftr"/>
          </p:nvPr>
        </p:nvSpPr>
        <p:spPr>
          <a:xfrm>
            <a:off x="8876521" y="6453002"/>
            <a:ext cx="2805405"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3"/>
          <p:cNvSpPr txBox="1"/>
          <p:nvPr>
            <p:ph idx="12" type="sldNum"/>
          </p:nvPr>
        </p:nvSpPr>
        <p:spPr>
          <a:xfrm>
            <a:off x="11632162" y="6453002"/>
            <a:ext cx="42920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1" name="Shape 21"/>
        <p:cNvGrpSpPr/>
        <p:nvPr/>
      </p:nvGrpSpPr>
      <p:grpSpPr>
        <a:xfrm>
          <a:off x="0" y="0"/>
          <a:ext cx="0" cy="0"/>
          <a:chOff x="0" y="0"/>
          <a:chExt cx="0" cy="0"/>
        </a:xfrm>
      </p:grpSpPr>
      <p:sp>
        <p:nvSpPr>
          <p:cNvPr id="22" name="Google Shape;22;p24"/>
          <p:cNvSpPr txBox="1"/>
          <p:nvPr>
            <p:ph type="ctrTitle"/>
          </p:nvPr>
        </p:nvSpPr>
        <p:spPr>
          <a:xfrm>
            <a:off x="2301923" y="1122363"/>
            <a:ext cx="7588155" cy="2621154"/>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4000"/>
              <a:buFont typeface="Arial"/>
              <a:buNone/>
              <a:defRPr sz="4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24"/>
          <p:cNvSpPr txBox="1"/>
          <p:nvPr>
            <p:ph idx="1" type="subTitle"/>
          </p:nvPr>
        </p:nvSpPr>
        <p:spPr>
          <a:xfrm>
            <a:off x="2301923" y="3843708"/>
            <a:ext cx="7588155" cy="1414091"/>
          </a:xfrm>
          <a:prstGeom prst="rect">
            <a:avLst/>
          </a:prstGeom>
          <a:noFill/>
          <a:ln>
            <a:noFill/>
          </a:ln>
        </p:spPr>
        <p:txBody>
          <a:bodyPr anchorCtr="0" anchor="t" bIns="45700" lIns="91425" spcFirstLastPara="1" rIns="91425" wrap="square" tIns="45700">
            <a:normAutofit/>
          </a:bodyPr>
          <a:lstStyle>
            <a:lvl1pPr lvl="0" algn="ctr">
              <a:lnSpc>
                <a:spcPct val="120000"/>
              </a:lnSpc>
              <a:spcBef>
                <a:spcPts val="1000"/>
              </a:spcBef>
              <a:spcAft>
                <a:spcPts val="0"/>
              </a:spcAft>
              <a:buClr>
                <a:schemeClr val="dk1"/>
              </a:buClr>
              <a:buSzPts val="1800"/>
              <a:buNone/>
              <a:defRPr sz="1800"/>
            </a:lvl1pPr>
            <a:lvl2pPr lvl="1" algn="ctr">
              <a:lnSpc>
                <a:spcPct val="120000"/>
              </a:lnSpc>
              <a:spcBef>
                <a:spcPts val="500"/>
              </a:spcBef>
              <a:spcAft>
                <a:spcPts val="0"/>
              </a:spcAft>
              <a:buClr>
                <a:schemeClr val="dk1"/>
              </a:buClr>
              <a:buSzPts val="1800"/>
              <a:buNone/>
              <a:defRPr sz="1800"/>
            </a:lvl2pPr>
            <a:lvl3pPr lvl="2" algn="ctr">
              <a:lnSpc>
                <a:spcPct val="120000"/>
              </a:lnSpc>
              <a:spcBef>
                <a:spcPts val="500"/>
              </a:spcBef>
              <a:spcAft>
                <a:spcPts val="0"/>
              </a:spcAft>
              <a:buClr>
                <a:schemeClr val="dk1"/>
              </a:buClr>
              <a:buSzPts val="1800"/>
              <a:buNone/>
              <a:defRPr sz="1800"/>
            </a:lvl3pPr>
            <a:lvl4pPr lvl="3" algn="ctr">
              <a:lnSpc>
                <a:spcPct val="120000"/>
              </a:lnSpc>
              <a:spcBef>
                <a:spcPts val="500"/>
              </a:spcBef>
              <a:spcAft>
                <a:spcPts val="0"/>
              </a:spcAft>
              <a:buClr>
                <a:schemeClr val="dk1"/>
              </a:buClr>
              <a:buSzPts val="1600"/>
              <a:buNone/>
              <a:defRPr sz="1600"/>
            </a:lvl4pPr>
            <a:lvl5pPr lvl="4" algn="ctr">
              <a:lnSpc>
                <a:spcPct val="12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4" name="Google Shape;24;p24"/>
          <p:cNvSpPr txBox="1"/>
          <p:nvPr>
            <p:ph idx="10" type="dt"/>
          </p:nvPr>
        </p:nvSpPr>
        <p:spPr>
          <a:xfrm>
            <a:off x="137160" y="6453002"/>
            <a:ext cx="3494314"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24"/>
          <p:cNvSpPr txBox="1"/>
          <p:nvPr>
            <p:ph idx="11" type="ftr"/>
          </p:nvPr>
        </p:nvSpPr>
        <p:spPr>
          <a:xfrm>
            <a:off x="8876521" y="6453002"/>
            <a:ext cx="2805405"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24"/>
          <p:cNvSpPr txBox="1"/>
          <p:nvPr>
            <p:ph idx="12" type="sldNum"/>
          </p:nvPr>
        </p:nvSpPr>
        <p:spPr>
          <a:xfrm>
            <a:off x="11632162" y="6453002"/>
            <a:ext cx="42920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7" name="Shape 27"/>
        <p:cNvGrpSpPr/>
        <p:nvPr/>
      </p:nvGrpSpPr>
      <p:grpSpPr>
        <a:xfrm>
          <a:off x="0" y="0"/>
          <a:ext cx="0" cy="0"/>
          <a:chOff x="0" y="0"/>
          <a:chExt cx="0" cy="0"/>
        </a:xfrm>
      </p:grpSpPr>
      <p:sp>
        <p:nvSpPr>
          <p:cNvPr id="28" name="Google Shape;28;p25"/>
          <p:cNvSpPr txBox="1"/>
          <p:nvPr>
            <p:ph type="title"/>
          </p:nvPr>
        </p:nvSpPr>
        <p:spPr>
          <a:xfrm>
            <a:off x="612648" y="548640"/>
            <a:ext cx="10653578" cy="1132258"/>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25"/>
          <p:cNvSpPr txBox="1"/>
          <p:nvPr>
            <p:ph idx="1" type="body"/>
          </p:nvPr>
        </p:nvSpPr>
        <p:spPr>
          <a:xfrm>
            <a:off x="612647" y="1715532"/>
            <a:ext cx="10653579" cy="4593828"/>
          </a:xfrm>
          <a:prstGeom prst="rect">
            <a:avLst/>
          </a:prstGeom>
          <a:noFill/>
          <a:ln>
            <a:noFill/>
          </a:ln>
        </p:spPr>
        <p:txBody>
          <a:bodyPr anchorCtr="0" anchor="t" bIns="45700" lIns="91425" spcFirstLastPara="1" rIns="91425" wrap="square" tIns="45700">
            <a:normAutofit/>
          </a:bodyPr>
          <a:lstStyle>
            <a:lvl1pPr indent="-342900" lvl="0" marL="457200" algn="l">
              <a:lnSpc>
                <a:spcPct val="120000"/>
              </a:lnSpc>
              <a:spcBef>
                <a:spcPts val="1000"/>
              </a:spcBef>
              <a:spcAft>
                <a:spcPts val="0"/>
              </a:spcAft>
              <a:buClr>
                <a:schemeClr val="dk1"/>
              </a:buClr>
              <a:buSzPts val="1800"/>
              <a:buChar char="•"/>
              <a:defRPr/>
            </a:lvl1pPr>
            <a:lvl2pPr indent="-342900" lvl="1" marL="914400" algn="l">
              <a:lnSpc>
                <a:spcPct val="120000"/>
              </a:lnSpc>
              <a:spcBef>
                <a:spcPts val="500"/>
              </a:spcBef>
              <a:spcAft>
                <a:spcPts val="0"/>
              </a:spcAft>
              <a:buClr>
                <a:schemeClr val="dk1"/>
              </a:buClr>
              <a:buSzPts val="1800"/>
              <a:buChar char="•"/>
              <a:defRPr/>
            </a:lvl2pPr>
            <a:lvl3pPr indent="-342900" lvl="2" marL="1371600" algn="l">
              <a:lnSpc>
                <a:spcPct val="120000"/>
              </a:lnSpc>
              <a:spcBef>
                <a:spcPts val="500"/>
              </a:spcBef>
              <a:spcAft>
                <a:spcPts val="0"/>
              </a:spcAft>
              <a:buClr>
                <a:schemeClr val="dk1"/>
              </a:buClr>
              <a:buSzPts val="1800"/>
              <a:buChar char="•"/>
              <a:defRPr/>
            </a:lvl3pPr>
            <a:lvl4pPr indent="-342900" lvl="3" marL="1828800" algn="l">
              <a:lnSpc>
                <a:spcPct val="120000"/>
              </a:lnSpc>
              <a:spcBef>
                <a:spcPts val="500"/>
              </a:spcBef>
              <a:spcAft>
                <a:spcPts val="0"/>
              </a:spcAft>
              <a:buClr>
                <a:schemeClr val="dk1"/>
              </a:buClr>
              <a:buSzPts val="1800"/>
              <a:buChar char="•"/>
              <a:defRPr/>
            </a:lvl4pPr>
            <a:lvl5pPr indent="-342900" lvl="4" marL="2286000" algn="l">
              <a:lnSpc>
                <a:spcPct val="12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 name="Google Shape;30;p25"/>
          <p:cNvSpPr txBox="1"/>
          <p:nvPr>
            <p:ph idx="10" type="dt"/>
          </p:nvPr>
        </p:nvSpPr>
        <p:spPr>
          <a:xfrm>
            <a:off x="137160" y="6453002"/>
            <a:ext cx="3494314"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25"/>
          <p:cNvSpPr txBox="1"/>
          <p:nvPr>
            <p:ph idx="11" type="ftr"/>
          </p:nvPr>
        </p:nvSpPr>
        <p:spPr>
          <a:xfrm>
            <a:off x="8876521" y="6453002"/>
            <a:ext cx="2805405"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25"/>
          <p:cNvSpPr txBox="1"/>
          <p:nvPr>
            <p:ph idx="12" type="sldNum"/>
          </p:nvPr>
        </p:nvSpPr>
        <p:spPr>
          <a:xfrm>
            <a:off x="11632162" y="6453002"/>
            <a:ext cx="42920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3" name="Shape 33"/>
        <p:cNvGrpSpPr/>
        <p:nvPr/>
      </p:nvGrpSpPr>
      <p:grpSpPr>
        <a:xfrm>
          <a:off x="0" y="0"/>
          <a:ext cx="0" cy="0"/>
          <a:chOff x="0" y="0"/>
          <a:chExt cx="0" cy="0"/>
        </a:xfrm>
      </p:grpSpPr>
      <p:sp>
        <p:nvSpPr>
          <p:cNvPr id="34" name="Google Shape;34;p26"/>
          <p:cNvSpPr txBox="1"/>
          <p:nvPr>
            <p:ph type="title"/>
          </p:nvPr>
        </p:nvSpPr>
        <p:spPr>
          <a:xfrm>
            <a:off x="603381" y="553616"/>
            <a:ext cx="8273140" cy="4008859"/>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dk1"/>
              </a:buClr>
              <a:buSzPts val="5400"/>
              <a:buFont typeface="Arial"/>
              <a:buNone/>
              <a:defRPr sz="54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26"/>
          <p:cNvSpPr txBox="1"/>
          <p:nvPr>
            <p:ph idx="1" type="body"/>
          </p:nvPr>
        </p:nvSpPr>
        <p:spPr>
          <a:xfrm>
            <a:off x="603380" y="4589463"/>
            <a:ext cx="8273140" cy="1384617"/>
          </a:xfrm>
          <a:prstGeom prst="rect">
            <a:avLst/>
          </a:prstGeom>
          <a:noFill/>
          <a:ln>
            <a:noFill/>
          </a:ln>
        </p:spPr>
        <p:txBody>
          <a:bodyPr anchorCtr="0" anchor="b" bIns="45700" lIns="91425" spcFirstLastPara="1" rIns="91425" wrap="square" tIns="45700">
            <a:normAutofit/>
          </a:bodyPr>
          <a:lstStyle>
            <a:lvl1pPr indent="-228600" lvl="0" marL="457200" algn="l">
              <a:lnSpc>
                <a:spcPct val="120000"/>
              </a:lnSpc>
              <a:spcBef>
                <a:spcPts val="1000"/>
              </a:spcBef>
              <a:spcAft>
                <a:spcPts val="0"/>
              </a:spcAft>
              <a:buClr>
                <a:schemeClr val="dk1"/>
              </a:buClr>
              <a:buSzPts val="2000"/>
              <a:buNone/>
              <a:defRPr sz="2000">
                <a:solidFill>
                  <a:schemeClr val="dk1"/>
                </a:solidFill>
              </a:defRPr>
            </a:lvl1pPr>
            <a:lvl2pPr indent="-228600" lvl="1" marL="914400" algn="l">
              <a:lnSpc>
                <a:spcPct val="120000"/>
              </a:lnSpc>
              <a:spcBef>
                <a:spcPts val="500"/>
              </a:spcBef>
              <a:spcAft>
                <a:spcPts val="0"/>
              </a:spcAft>
              <a:buClr>
                <a:srgbClr val="888888"/>
              </a:buClr>
              <a:buSzPts val="2000"/>
              <a:buNone/>
              <a:defRPr sz="2000">
                <a:solidFill>
                  <a:srgbClr val="888888"/>
                </a:solidFill>
              </a:defRPr>
            </a:lvl2pPr>
            <a:lvl3pPr indent="-228600" lvl="2" marL="1371600" algn="l">
              <a:lnSpc>
                <a:spcPct val="120000"/>
              </a:lnSpc>
              <a:spcBef>
                <a:spcPts val="500"/>
              </a:spcBef>
              <a:spcAft>
                <a:spcPts val="0"/>
              </a:spcAft>
              <a:buClr>
                <a:srgbClr val="888888"/>
              </a:buClr>
              <a:buSzPts val="1800"/>
              <a:buNone/>
              <a:defRPr sz="1800">
                <a:solidFill>
                  <a:srgbClr val="888888"/>
                </a:solidFill>
              </a:defRPr>
            </a:lvl3pPr>
            <a:lvl4pPr indent="-228600" lvl="3" marL="1828800" algn="l">
              <a:lnSpc>
                <a:spcPct val="120000"/>
              </a:lnSpc>
              <a:spcBef>
                <a:spcPts val="500"/>
              </a:spcBef>
              <a:spcAft>
                <a:spcPts val="0"/>
              </a:spcAft>
              <a:buClr>
                <a:srgbClr val="888888"/>
              </a:buClr>
              <a:buSzPts val="1600"/>
              <a:buNone/>
              <a:defRPr sz="1600">
                <a:solidFill>
                  <a:srgbClr val="888888"/>
                </a:solidFill>
              </a:defRPr>
            </a:lvl4pPr>
            <a:lvl5pPr indent="-228600" lvl="4" marL="2286000" algn="l">
              <a:lnSpc>
                <a:spcPct val="12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6" name="Google Shape;36;p26"/>
          <p:cNvSpPr txBox="1"/>
          <p:nvPr>
            <p:ph idx="10" type="dt"/>
          </p:nvPr>
        </p:nvSpPr>
        <p:spPr>
          <a:xfrm>
            <a:off x="137160" y="6453002"/>
            <a:ext cx="3494314"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 name="Google Shape;37;p26"/>
          <p:cNvSpPr txBox="1"/>
          <p:nvPr>
            <p:ph idx="11" type="ftr"/>
          </p:nvPr>
        </p:nvSpPr>
        <p:spPr>
          <a:xfrm>
            <a:off x="8876521" y="6453002"/>
            <a:ext cx="2805405"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26"/>
          <p:cNvSpPr txBox="1"/>
          <p:nvPr>
            <p:ph idx="12" type="sldNum"/>
          </p:nvPr>
        </p:nvSpPr>
        <p:spPr>
          <a:xfrm>
            <a:off x="11632162" y="6453002"/>
            <a:ext cx="42920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2.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7"/>
          <p:cNvSpPr txBox="1"/>
          <p:nvPr>
            <p:ph type="title"/>
          </p:nvPr>
        </p:nvSpPr>
        <p:spPr>
          <a:xfrm>
            <a:off x="612648" y="548640"/>
            <a:ext cx="10653578" cy="1132258"/>
          </a:xfrm>
          <a:prstGeom prst="rect">
            <a:avLst/>
          </a:prstGeom>
          <a:noFill/>
          <a:ln>
            <a:noFill/>
          </a:ln>
        </p:spPr>
        <p:txBody>
          <a:bodyPr anchorCtr="0" anchor="t" bIns="45700" lIns="91425" spcFirstLastPara="1" rIns="91425" wrap="square" tIns="45700">
            <a:normAutofit/>
          </a:bodyPr>
          <a:lstStyle>
            <a:lvl1pPr lvl="0" marR="0" rtl="0" algn="l">
              <a:lnSpc>
                <a:spcPct val="9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7"/>
          <p:cNvSpPr txBox="1"/>
          <p:nvPr>
            <p:ph idx="1" type="body"/>
          </p:nvPr>
        </p:nvSpPr>
        <p:spPr>
          <a:xfrm>
            <a:off x="612647" y="1715532"/>
            <a:ext cx="10653579" cy="4593828"/>
          </a:xfrm>
          <a:prstGeom prst="rect">
            <a:avLst/>
          </a:prstGeom>
          <a:noFill/>
          <a:ln>
            <a:noFill/>
          </a:ln>
        </p:spPr>
        <p:txBody>
          <a:bodyPr anchorCtr="0" anchor="t" bIns="45700" lIns="91425" spcFirstLastPara="1" rIns="91425" wrap="square" tIns="45700">
            <a:normAutofit/>
          </a:bodyPr>
          <a:lstStyle>
            <a:lvl1pPr indent="-355600" lvl="0" marL="457200" marR="0" rtl="0" algn="l">
              <a:lnSpc>
                <a:spcPct val="120000"/>
              </a:lnSpc>
              <a:spcBef>
                <a:spcPts val="10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1pPr>
            <a:lvl2pPr indent="-342900" lvl="1" marL="914400" marR="0" rtl="0" algn="l">
              <a:lnSpc>
                <a:spcPct val="12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30200" lvl="2" marL="1371600" marR="0" rtl="0" algn="l">
              <a:lnSpc>
                <a:spcPct val="120000"/>
              </a:lnSpc>
              <a:spcBef>
                <a:spcPts val="5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17500" lvl="3" marL="1828800" marR="0" rtl="0" algn="l">
              <a:lnSpc>
                <a:spcPct val="120000"/>
              </a:lnSpc>
              <a:spcBef>
                <a:spcPts val="5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04800" lvl="4" marL="2286000" marR="0" rtl="0" algn="l">
              <a:lnSpc>
                <a:spcPct val="12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 name="Google Shape;8;p17"/>
          <p:cNvSpPr txBox="1"/>
          <p:nvPr>
            <p:ph idx="10" type="dt"/>
          </p:nvPr>
        </p:nvSpPr>
        <p:spPr>
          <a:xfrm>
            <a:off x="137160" y="6453002"/>
            <a:ext cx="3494314"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9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 name="Google Shape;9;p17"/>
          <p:cNvSpPr txBox="1"/>
          <p:nvPr>
            <p:ph idx="11" type="ftr"/>
          </p:nvPr>
        </p:nvSpPr>
        <p:spPr>
          <a:xfrm>
            <a:off x="8876521" y="6453002"/>
            <a:ext cx="2805405" cy="365125"/>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b="0" i="0" sz="9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 name="Google Shape;10;p17"/>
          <p:cNvSpPr txBox="1"/>
          <p:nvPr>
            <p:ph idx="12" type="sldNum"/>
          </p:nvPr>
        </p:nvSpPr>
        <p:spPr>
          <a:xfrm>
            <a:off x="11632162" y="6453002"/>
            <a:ext cx="429207"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900" u="none" cap="none" strike="noStrike">
                <a:solidFill>
                  <a:schemeClr val="dk1"/>
                </a:solidFill>
                <a:latin typeface="Arial"/>
                <a:ea typeface="Arial"/>
                <a:cs typeface="Arial"/>
                <a:sym typeface="Arial"/>
              </a:defRPr>
            </a:lvl1pPr>
            <a:lvl2pPr indent="0" lvl="1" marL="0" marR="0" rtl="0" algn="r">
              <a:spcBef>
                <a:spcPts val="0"/>
              </a:spcBef>
              <a:buNone/>
              <a:defRPr b="0" i="0" sz="900" u="none" cap="none" strike="noStrike">
                <a:solidFill>
                  <a:schemeClr val="dk1"/>
                </a:solidFill>
                <a:latin typeface="Arial"/>
                <a:ea typeface="Arial"/>
                <a:cs typeface="Arial"/>
                <a:sym typeface="Arial"/>
              </a:defRPr>
            </a:lvl2pPr>
            <a:lvl3pPr indent="0" lvl="2" marL="0" marR="0" rtl="0" algn="r">
              <a:spcBef>
                <a:spcPts val="0"/>
              </a:spcBef>
              <a:buNone/>
              <a:defRPr b="0" i="0" sz="900" u="none" cap="none" strike="noStrike">
                <a:solidFill>
                  <a:schemeClr val="dk1"/>
                </a:solidFill>
                <a:latin typeface="Arial"/>
                <a:ea typeface="Arial"/>
                <a:cs typeface="Arial"/>
                <a:sym typeface="Arial"/>
              </a:defRPr>
            </a:lvl3pPr>
            <a:lvl4pPr indent="0" lvl="3" marL="0" marR="0" rtl="0" algn="r">
              <a:spcBef>
                <a:spcPts val="0"/>
              </a:spcBef>
              <a:buNone/>
              <a:defRPr b="0" i="0" sz="900" u="none" cap="none" strike="noStrike">
                <a:solidFill>
                  <a:schemeClr val="dk1"/>
                </a:solidFill>
                <a:latin typeface="Arial"/>
                <a:ea typeface="Arial"/>
                <a:cs typeface="Arial"/>
                <a:sym typeface="Arial"/>
              </a:defRPr>
            </a:lvl4pPr>
            <a:lvl5pPr indent="0" lvl="4" marL="0" marR="0" rtl="0" algn="r">
              <a:spcBef>
                <a:spcPts val="0"/>
              </a:spcBef>
              <a:buNone/>
              <a:defRPr b="0" i="0" sz="900" u="none" cap="none" strike="noStrike">
                <a:solidFill>
                  <a:schemeClr val="dk1"/>
                </a:solidFill>
                <a:latin typeface="Arial"/>
                <a:ea typeface="Arial"/>
                <a:cs typeface="Arial"/>
                <a:sym typeface="Arial"/>
              </a:defRPr>
            </a:lvl5pPr>
            <a:lvl6pPr indent="0" lvl="5" marL="0" marR="0" rtl="0" algn="r">
              <a:spcBef>
                <a:spcPts val="0"/>
              </a:spcBef>
              <a:buNone/>
              <a:defRPr b="0" i="0" sz="900" u="none" cap="none" strike="noStrike">
                <a:solidFill>
                  <a:schemeClr val="dk1"/>
                </a:solidFill>
                <a:latin typeface="Arial"/>
                <a:ea typeface="Arial"/>
                <a:cs typeface="Arial"/>
                <a:sym typeface="Arial"/>
              </a:defRPr>
            </a:lvl6pPr>
            <a:lvl7pPr indent="0" lvl="6" marL="0" marR="0" rtl="0" algn="r">
              <a:spcBef>
                <a:spcPts val="0"/>
              </a:spcBef>
              <a:buNone/>
              <a:defRPr b="0" i="0" sz="900" u="none" cap="none" strike="noStrike">
                <a:solidFill>
                  <a:schemeClr val="dk1"/>
                </a:solidFill>
                <a:latin typeface="Arial"/>
                <a:ea typeface="Arial"/>
                <a:cs typeface="Arial"/>
                <a:sym typeface="Arial"/>
              </a:defRPr>
            </a:lvl7pPr>
            <a:lvl8pPr indent="0" lvl="7" marL="0" marR="0" rtl="0" algn="r">
              <a:spcBef>
                <a:spcPts val="0"/>
              </a:spcBef>
              <a:buNone/>
              <a:defRPr b="0" i="0" sz="900" u="none" cap="none" strike="noStrike">
                <a:solidFill>
                  <a:schemeClr val="dk1"/>
                </a:solidFill>
                <a:latin typeface="Arial"/>
                <a:ea typeface="Arial"/>
                <a:cs typeface="Arial"/>
                <a:sym typeface="Arial"/>
              </a:defRPr>
            </a:lvl8pPr>
            <a:lvl9pPr indent="0" lvl="8" marL="0" marR="0" rtl="0" algn="r">
              <a:spcBef>
                <a:spcPts val="0"/>
              </a:spcBef>
              <a:buNone/>
              <a:defRPr b="0" i="0" sz="9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png"/><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pn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png"/><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png"/><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 Id="rId3" Type="http://schemas.openxmlformats.org/officeDocument/2006/relationships/image" Target="../media/image2.png"/><Relationship Id="rId4" Type="http://schemas.openxmlformats.org/officeDocument/2006/relationships/image" Target="../media/image20.gi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4.png"/><Relationship Id="rId4" Type="http://schemas.openxmlformats.org/officeDocument/2006/relationships/image" Target="../media/image8.jpg"/><Relationship Id="rId5"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9.jp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5.png"/><Relationship Id="rId4" Type="http://schemas.openxmlformats.org/officeDocument/2006/relationships/image" Target="../media/image10.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17.jpg"/><Relationship Id="rId4" Type="http://schemas.openxmlformats.org/officeDocument/2006/relationships/image" Target="../media/image5.png"/><Relationship Id="rId5" Type="http://schemas.openxmlformats.org/officeDocument/2006/relationships/image" Target="../media/image1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17.jp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5.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pn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1"/>
          <p:cNvSpPr txBox="1"/>
          <p:nvPr/>
        </p:nvSpPr>
        <p:spPr>
          <a:xfrm>
            <a:off x="3367314" y="1995047"/>
            <a:ext cx="5457372" cy="193899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6000" u="none" cap="none" strike="noStrike">
                <a:solidFill>
                  <a:schemeClr val="dk1"/>
                </a:solidFill>
                <a:latin typeface="Arial"/>
                <a:ea typeface="Arial"/>
                <a:cs typeface="Arial"/>
                <a:sym typeface="Arial"/>
              </a:rPr>
              <a:t>Capstone</a:t>
            </a:r>
            <a:br>
              <a:rPr b="1" i="0" lang="en-US" sz="6000" u="none" cap="none" strike="noStrike">
                <a:solidFill>
                  <a:schemeClr val="dk1"/>
                </a:solidFill>
                <a:latin typeface="Arial"/>
                <a:ea typeface="Arial"/>
                <a:cs typeface="Arial"/>
                <a:sym typeface="Arial"/>
              </a:rPr>
            </a:br>
            <a:r>
              <a:rPr b="1" i="0" lang="en-US" sz="6000" u="none" cap="none" strike="noStrike">
                <a:solidFill>
                  <a:schemeClr val="dk1"/>
                </a:solidFill>
                <a:latin typeface="Arial"/>
                <a:ea typeface="Arial"/>
                <a:cs typeface="Arial"/>
                <a:sym typeface="Arial"/>
              </a:rPr>
              <a:t>Project</a:t>
            </a:r>
            <a:endParaRPr b="1" i="0" sz="6000" u="none" cap="none" strike="noStrike">
              <a:solidFill>
                <a:schemeClr val="dk1"/>
              </a:solidFill>
              <a:latin typeface="Arial"/>
              <a:ea typeface="Arial"/>
              <a:cs typeface="Arial"/>
              <a:sym typeface="Arial"/>
            </a:endParaRPr>
          </a:p>
        </p:txBody>
      </p:sp>
      <p:pic>
        <p:nvPicPr>
          <p:cNvPr id="91" name="Google Shape;91;p1"/>
          <p:cNvPicPr preferRelativeResize="0"/>
          <p:nvPr/>
        </p:nvPicPr>
        <p:blipFill rotWithShape="1">
          <a:blip r:embed="rId3">
            <a:alphaModFix/>
          </a:blip>
          <a:srcRect b="0" l="0" r="0" t="0"/>
          <a:stretch/>
        </p:blipFill>
        <p:spPr>
          <a:xfrm>
            <a:off x="0" y="0"/>
            <a:ext cx="2401383" cy="902227"/>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10"/>
          <p:cNvSpPr/>
          <p:nvPr/>
        </p:nvSpPr>
        <p:spPr>
          <a:xfrm>
            <a:off x="0" y="0"/>
            <a:ext cx="12192000" cy="6858000"/>
          </a:xfrm>
          <a:prstGeom prst="rect">
            <a:avLst/>
          </a:prstGeom>
          <a:solidFill>
            <a:srgbClr val="15102C"/>
          </a:solidFill>
          <a:ln cap="flat" cmpd="sng" w="12700">
            <a:solidFill>
              <a:srgbClr val="09414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74" name="Google Shape;174;p10"/>
          <p:cNvSpPr txBox="1"/>
          <p:nvPr/>
        </p:nvSpPr>
        <p:spPr>
          <a:xfrm>
            <a:off x="181439" y="872000"/>
            <a:ext cx="8091704"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400">
                <a:solidFill>
                  <a:schemeClr val="lt1"/>
                </a:solidFill>
                <a:latin typeface="Arial"/>
                <a:ea typeface="Arial"/>
                <a:cs typeface="Arial"/>
                <a:sym typeface="Arial"/>
              </a:rPr>
              <a:t>Important areas of the Project with screenshots</a:t>
            </a:r>
            <a:endParaRPr b="1" sz="2400">
              <a:solidFill>
                <a:schemeClr val="lt1"/>
              </a:solidFill>
              <a:latin typeface="Arial"/>
              <a:ea typeface="Arial"/>
              <a:cs typeface="Arial"/>
              <a:sym typeface="Arial"/>
            </a:endParaRPr>
          </a:p>
        </p:txBody>
      </p:sp>
      <p:pic>
        <p:nvPicPr>
          <p:cNvPr id="175" name="Google Shape;175;p10"/>
          <p:cNvPicPr preferRelativeResize="0"/>
          <p:nvPr/>
        </p:nvPicPr>
        <p:blipFill rotWithShape="1">
          <a:blip r:embed="rId3">
            <a:alphaModFix/>
          </a:blip>
          <a:srcRect b="0" l="0" r="0" t="0"/>
          <a:stretch/>
        </p:blipFill>
        <p:spPr>
          <a:xfrm>
            <a:off x="10347" y="0"/>
            <a:ext cx="2401377" cy="902226"/>
          </a:xfrm>
          <a:prstGeom prst="rect">
            <a:avLst/>
          </a:prstGeom>
          <a:noFill/>
          <a:ln>
            <a:noFill/>
          </a:ln>
        </p:spPr>
      </p:pic>
      <p:cxnSp>
        <p:nvCxnSpPr>
          <p:cNvPr id="176" name="Google Shape;176;p10"/>
          <p:cNvCxnSpPr/>
          <p:nvPr/>
        </p:nvCxnSpPr>
        <p:spPr>
          <a:xfrm>
            <a:off x="323850" y="1352550"/>
            <a:ext cx="6305550" cy="0"/>
          </a:xfrm>
          <a:prstGeom prst="straightConnector1">
            <a:avLst/>
          </a:prstGeom>
          <a:noFill/>
          <a:ln cap="flat" cmpd="sng" w="9525">
            <a:solidFill>
              <a:schemeClr val="lt1"/>
            </a:solidFill>
            <a:prstDash val="solid"/>
            <a:miter lim="800000"/>
            <a:headEnd len="sm" w="sm" type="none"/>
            <a:tailEnd len="sm" w="sm" type="none"/>
          </a:ln>
        </p:spPr>
      </p:cxnSp>
      <p:pic>
        <p:nvPicPr>
          <p:cNvPr id="177" name="Google Shape;177;p10"/>
          <p:cNvPicPr preferRelativeResize="0"/>
          <p:nvPr/>
        </p:nvPicPr>
        <p:blipFill>
          <a:blip r:embed="rId4">
            <a:alphaModFix/>
          </a:blip>
          <a:stretch>
            <a:fillRect/>
          </a:stretch>
        </p:blipFill>
        <p:spPr>
          <a:xfrm>
            <a:off x="737625" y="1463200"/>
            <a:ext cx="10847451" cy="5291150"/>
          </a:xfrm>
          <a:prstGeom prst="rect">
            <a:avLst/>
          </a:prstGeom>
          <a:solidFill>
            <a:srgbClr val="15102C"/>
          </a:solidFill>
          <a:ln cap="flat" cmpd="sng" w="12700">
            <a:solidFill>
              <a:srgbClr val="094141"/>
            </a:solidFill>
            <a:prstDash val="solid"/>
            <a:miter lim="8000"/>
            <a:headEnd len="sm" w="sm" type="none"/>
            <a:tailEnd len="sm" w="sm" type="none"/>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g387c072e307_0_8"/>
          <p:cNvSpPr/>
          <p:nvPr/>
        </p:nvSpPr>
        <p:spPr>
          <a:xfrm>
            <a:off x="0" y="0"/>
            <a:ext cx="12192000" cy="6858000"/>
          </a:xfrm>
          <a:prstGeom prst="rect">
            <a:avLst/>
          </a:prstGeom>
          <a:solidFill>
            <a:srgbClr val="15102C"/>
          </a:solidFill>
          <a:ln cap="flat" cmpd="sng" w="12700">
            <a:solidFill>
              <a:srgbClr val="09414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83" name="Google Shape;183;g387c072e307_0_8"/>
          <p:cNvSpPr txBox="1"/>
          <p:nvPr/>
        </p:nvSpPr>
        <p:spPr>
          <a:xfrm>
            <a:off x="181439" y="872000"/>
            <a:ext cx="8091600" cy="4617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400">
                <a:solidFill>
                  <a:schemeClr val="lt1"/>
                </a:solidFill>
                <a:latin typeface="Arial"/>
                <a:ea typeface="Arial"/>
                <a:cs typeface="Arial"/>
                <a:sym typeface="Arial"/>
              </a:rPr>
              <a:t>Important areas of the Project with screenshots</a:t>
            </a:r>
            <a:endParaRPr b="1" sz="2400">
              <a:solidFill>
                <a:schemeClr val="lt1"/>
              </a:solidFill>
              <a:latin typeface="Arial"/>
              <a:ea typeface="Arial"/>
              <a:cs typeface="Arial"/>
              <a:sym typeface="Arial"/>
            </a:endParaRPr>
          </a:p>
        </p:txBody>
      </p:sp>
      <p:pic>
        <p:nvPicPr>
          <p:cNvPr id="184" name="Google Shape;184;g387c072e307_0_8"/>
          <p:cNvPicPr preferRelativeResize="0"/>
          <p:nvPr/>
        </p:nvPicPr>
        <p:blipFill rotWithShape="1">
          <a:blip r:embed="rId3">
            <a:alphaModFix/>
          </a:blip>
          <a:srcRect b="0" l="0" r="0" t="0"/>
          <a:stretch/>
        </p:blipFill>
        <p:spPr>
          <a:xfrm>
            <a:off x="10347" y="0"/>
            <a:ext cx="2401378" cy="902226"/>
          </a:xfrm>
          <a:prstGeom prst="rect">
            <a:avLst/>
          </a:prstGeom>
          <a:noFill/>
          <a:ln>
            <a:noFill/>
          </a:ln>
        </p:spPr>
      </p:pic>
      <p:cxnSp>
        <p:nvCxnSpPr>
          <p:cNvPr id="185" name="Google Shape;185;g387c072e307_0_8"/>
          <p:cNvCxnSpPr/>
          <p:nvPr/>
        </p:nvCxnSpPr>
        <p:spPr>
          <a:xfrm>
            <a:off x="323850" y="1352550"/>
            <a:ext cx="6305700" cy="0"/>
          </a:xfrm>
          <a:prstGeom prst="straightConnector1">
            <a:avLst/>
          </a:prstGeom>
          <a:noFill/>
          <a:ln cap="flat" cmpd="sng" w="9525">
            <a:solidFill>
              <a:schemeClr val="lt1"/>
            </a:solidFill>
            <a:prstDash val="solid"/>
            <a:miter lim="800000"/>
            <a:headEnd len="sm" w="sm" type="none"/>
            <a:tailEnd len="sm" w="sm" type="none"/>
          </a:ln>
        </p:spPr>
      </p:cxnSp>
      <p:pic>
        <p:nvPicPr>
          <p:cNvPr id="186" name="Google Shape;186;g387c072e307_0_8"/>
          <p:cNvPicPr preferRelativeResize="0"/>
          <p:nvPr/>
        </p:nvPicPr>
        <p:blipFill>
          <a:blip r:embed="rId4">
            <a:alphaModFix/>
          </a:blip>
          <a:stretch>
            <a:fillRect/>
          </a:stretch>
        </p:blipFill>
        <p:spPr>
          <a:xfrm>
            <a:off x="870200" y="1427050"/>
            <a:ext cx="10461776" cy="53634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11"/>
          <p:cNvSpPr/>
          <p:nvPr/>
        </p:nvSpPr>
        <p:spPr>
          <a:xfrm>
            <a:off x="0" y="0"/>
            <a:ext cx="12192000" cy="6858000"/>
          </a:xfrm>
          <a:prstGeom prst="rect">
            <a:avLst/>
          </a:prstGeom>
          <a:solidFill>
            <a:srgbClr val="15102C"/>
          </a:solidFill>
          <a:ln cap="flat" cmpd="sng" w="12700">
            <a:solidFill>
              <a:srgbClr val="09414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92" name="Google Shape;192;p11"/>
          <p:cNvSpPr txBox="1"/>
          <p:nvPr/>
        </p:nvSpPr>
        <p:spPr>
          <a:xfrm>
            <a:off x="181439" y="872000"/>
            <a:ext cx="8091704"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400">
                <a:solidFill>
                  <a:schemeClr val="lt1"/>
                </a:solidFill>
                <a:latin typeface="Arial"/>
                <a:ea typeface="Arial"/>
                <a:cs typeface="Arial"/>
                <a:sym typeface="Arial"/>
              </a:rPr>
              <a:t>Important areas of the Project with screenshots</a:t>
            </a:r>
            <a:endParaRPr b="1" sz="2400">
              <a:solidFill>
                <a:schemeClr val="lt1"/>
              </a:solidFill>
              <a:latin typeface="Arial"/>
              <a:ea typeface="Arial"/>
              <a:cs typeface="Arial"/>
              <a:sym typeface="Arial"/>
            </a:endParaRPr>
          </a:p>
        </p:txBody>
      </p:sp>
      <p:pic>
        <p:nvPicPr>
          <p:cNvPr id="193" name="Google Shape;193;p11"/>
          <p:cNvPicPr preferRelativeResize="0"/>
          <p:nvPr/>
        </p:nvPicPr>
        <p:blipFill rotWithShape="1">
          <a:blip r:embed="rId3">
            <a:alphaModFix/>
          </a:blip>
          <a:srcRect b="0" l="0" r="0" t="0"/>
          <a:stretch/>
        </p:blipFill>
        <p:spPr>
          <a:xfrm>
            <a:off x="10347" y="0"/>
            <a:ext cx="2401377" cy="902226"/>
          </a:xfrm>
          <a:prstGeom prst="rect">
            <a:avLst/>
          </a:prstGeom>
          <a:noFill/>
          <a:ln>
            <a:noFill/>
          </a:ln>
        </p:spPr>
      </p:pic>
      <p:cxnSp>
        <p:nvCxnSpPr>
          <p:cNvPr id="194" name="Google Shape;194;p11"/>
          <p:cNvCxnSpPr/>
          <p:nvPr/>
        </p:nvCxnSpPr>
        <p:spPr>
          <a:xfrm>
            <a:off x="323850" y="1352550"/>
            <a:ext cx="6305550" cy="0"/>
          </a:xfrm>
          <a:prstGeom prst="straightConnector1">
            <a:avLst/>
          </a:prstGeom>
          <a:noFill/>
          <a:ln cap="flat" cmpd="sng" w="9525">
            <a:solidFill>
              <a:schemeClr val="lt1"/>
            </a:solidFill>
            <a:prstDash val="solid"/>
            <a:miter lim="800000"/>
            <a:headEnd len="sm" w="sm" type="none"/>
            <a:tailEnd len="sm" w="sm" type="none"/>
          </a:ln>
        </p:spPr>
      </p:cxnSp>
      <p:pic>
        <p:nvPicPr>
          <p:cNvPr id="195" name="Google Shape;195;p11"/>
          <p:cNvPicPr preferRelativeResize="0"/>
          <p:nvPr/>
        </p:nvPicPr>
        <p:blipFill>
          <a:blip r:embed="rId4">
            <a:alphaModFix/>
          </a:blip>
          <a:stretch>
            <a:fillRect/>
          </a:stretch>
        </p:blipFill>
        <p:spPr>
          <a:xfrm>
            <a:off x="942525" y="1439100"/>
            <a:ext cx="10377399" cy="535139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12"/>
          <p:cNvSpPr/>
          <p:nvPr/>
        </p:nvSpPr>
        <p:spPr>
          <a:xfrm>
            <a:off x="0" y="0"/>
            <a:ext cx="12192000" cy="6858000"/>
          </a:xfrm>
          <a:prstGeom prst="rect">
            <a:avLst/>
          </a:prstGeom>
          <a:solidFill>
            <a:srgbClr val="15102C"/>
          </a:solidFill>
          <a:ln cap="flat" cmpd="sng" w="12700">
            <a:solidFill>
              <a:srgbClr val="09414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01" name="Google Shape;201;p12"/>
          <p:cNvSpPr txBox="1"/>
          <p:nvPr/>
        </p:nvSpPr>
        <p:spPr>
          <a:xfrm>
            <a:off x="181439" y="872000"/>
            <a:ext cx="8091704"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400">
                <a:solidFill>
                  <a:schemeClr val="lt1"/>
                </a:solidFill>
                <a:latin typeface="Arial"/>
                <a:ea typeface="Arial"/>
                <a:cs typeface="Arial"/>
                <a:sym typeface="Arial"/>
              </a:rPr>
              <a:t>Important areas of the Project with screenshots</a:t>
            </a:r>
            <a:endParaRPr b="1" sz="2400">
              <a:solidFill>
                <a:schemeClr val="lt1"/>
              </a:solidFill>
              <a:latin typeface="Arial"/>
              <a:ea typeface="Arial"/>
              <a:cs typeface="Arial"/>
              <a:sym typeface="Arial"/>
            </a:endParaRPr>
          </a:p>
        </p:txBody>
      </p:sp>
      <p:pic>
        <p:nvPicPr>
          <p:cNvPr id="202" name="Google Shape;202;p12"/>
          <p:cNvPicPr preferRelativeResize="0"/>
          <p:nvPr/>
        </p:nvPicPr>
        <p:blipFill rotWithShape="1">
          <a:blip r:embed="rId3">
            <a:alphaModFix/>
          </a:blip>
          <a:srcRect b="0" l="0" r="0" t="0"/>
          <a:stretch/>
        </p:blipFill>
        <p:spPr>
          <a:xfrm>
            <a:off x="10347" y="0"/>
            <a:ext cx="2401377" cy="902226"/>
          </a:xfrm>
          <a:prstGeom prst="rect">
            <a:avLst/>
          </a:prstGeom>
          <a:noFill/>
          <a:ln>
            <a:noFill/>
          </a:ln>
        </p:spPr>
      </p:pic>
      <p:cxnSp>
        <p:nvCxnSpPr>
          <p:cNvPr id="203" name="Google Shape;203;p12"/>
          <p:cNvCxnSpPr/>
          <p:nvPr/>
        </p:nvCxnSpPr>
        <p:spPr>
          <a:xfrm>
            <a:off x="323850" y="1352550"/>
            <a:ext cx="6305550" cy="0"/>
          </a:xfrm>
          <a:prstGeom prst="straightConnector1">
            <a:avLst/>
          </a:prstGeom>
          <a:noFill/>
          <a:ln cap="flat" cmpd="sng" w="9525">
            <a:solidFill>
              <a:schemeClr val="lt1"/>
            </a:solidFill>
            <a:prstDash val="solid"/>
            <a:miter lim="800000"/>
            <a:headEnd len="sm" w="sm" type="none"/>
            <a:tailEnd len="sm" w="sm" type="none"/>
          </a:ln>
        </p:spPr>
      </p:cxnSp>
      <p:pic>
        <p:nvPicPr>
          <p:cNvPr id="204" name="Google Shape;204;p12"/>
          <p:cNvPicPr preferRelativeResize="0"/>
          <p:nvPr/>
        </p:nvPicPr>
        <p:blipFill>
          <a:blip r:embed="rId4">
            <a:alphaModFix/>
          </a:blip>
          <a:stretch>
            <a:fillRect/>
          </a:stretch>
        </p:blipFill>
        <p:spPr>
          <a:xfrm>
            <a:off x="966625" y="1439100"/>
            <a:ext cx="10124300" cy="535140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08" name="Shape 208"/>
        <p:cNvGrpSpPr/>
        <p:nvPr/>
      </p:nvGrpSpPr>
      <p:grpSpPr>
        <a:xfrm>
          <a:off x="0" y="0"/>
          <a:ext cx="0" cy="0"/>
          <a:chOff x="0" y="0"/>
          <a:chExt cx="0" cy="0"/>
        </a:xfrm>
      </p:grpSpPr>
      <p:sp>
        <p:nvSpPr>
          <p:cNvPr id="209" name="Google Shape;209;p13"/>
          <p:cNvSpPr/>
          <p:nvPr/>
        </p:nvSpPr>
        <p:spPr>
          <a:xfrm>
            <a:off x="0" y="0"/>
            <a:ext cx="12192000" cy="6858000"/>
          </a:xfrm>
          <a:prstGeom prst="rect">
            <a:avLst/>
          </a:prstGeom>
          <a:solidFill>
            <a:srgbClr val="15102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210" name="Google Shape;210;p13"/>
          <p:cNvPicPr preferRelativeResize="0"/>
          <p:nvPr/>
        </p:nvPicPr>
        <p:blipFill rotWithShape="1">
          <a:blip r:embed="rId3">
            <a:alphaModFix/>
          </a:blip>
          <a:srcRect b="0" l="0" r="0" t="0"/>
          <a:stretch/>
        </p:blipFill>
        <p:spPr>
          <a:xfrm>
            <a:off x="10347" y="0"/>
            <a:ext cx="2401377" cy="902226"/>
          </a:xfrm>
          <a:prstGeom prst="rect">
            <a:avLst/>
          </a:prstGeom>
          <a:noFill/>
          <a:ln>
            <a:noFill/>
          </a:ln>
        </p:spPr>
      </p:pic>
      <p:cxnSp>
        <p:nvCxnSpPr>
          <p:cNvPr id="211" name="Google Shape;211;p13"/>
          <p:cNvCxnSpPr/>
          <p:nvPr/>
        </p:nvCxnSpPr>
        <p:spPr>
          <a:xfrm>
            <a:off x="323850" y="1352550"/>
            <a:ext cx="6305550" cy="0"/>
          </a:xfrm>
          <a:prstGeom prst="straightConnector1">
            <a:avLst/>
          </a:prstGeom>
          <a:noFill/>
          <a:ln cap="flat" cmpd="sng" w="9525">
            <a:solidFill>
              <a:schemeClr val="lt1"/>
            </a:solidFill>
            <a:prstDash val="solid"/>
            <a:miter lim="800000"/>
            <a:headEnd len="sm" w="sm" type="none"/>
            <a:tailEnd len="sm" w="sm" type="none"/>
          </a:ln>
        </p:spPr>
      </p:cxnSp>
      <p:sp>
        <p:nvSpPr>
          <p:cNvPr id="212" name="Google Shape;212;p13"/>
          <p:cNvSpPr txBox="1"/>
          <p:nvPr/>
        </p:nvSpPr>
        <p:spPr>
          <a:xfrm>
            <a:off x="471302" y="771223"/>
            <a:ext cx="7929737" cy="73866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400">
                <a:solidFill>
                  <a:schemeClr val="lt1"/>
                </a:solidFill>
                <a:latin typeface="Arial"/>
                <a:ea typeface="Arial"/>
                <a:cs typeface="Arial"/>
                <a:sym typeface="Arial"/>
              </a:rPr>
              <a:t>Important areas of the Project with screenshots</a:t>
            </a:r>
            <a:endParaRPr sz="2400">
              <a:solidFill>
                <a:schemeClr val="dk1"/>
              </a:solidFill>
              <a:latin typeface="Arial"/>
              <a:ea typeface="Arial"/>
              <a:cs typeface="Arial"/>
              <a:sym typeface="Arial"/>
            </a:endParaRPr>
          </a:p>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213" name="Google Shape;213;p13"/>
          <p:cNvPicPr preferRelativeResize="0"/>
          <p:nvPr/>
        </p:nvPicPr>
        <p:blipFill>
          <a:blip r:embed="rId4">
            <a:alphaModFix/>
          </a:blip>
          <a:stretch>
            <a:fillRect/>
          </a:stretch>
        </p:blipFill>
        <p:spPr>
          <a:xfrm>
            <a:off x="641225" y="1427050"/>
            <a:ext cx="10799250" cy="52670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14"/>
          <p:cNvSpPr/>
          <p:nvPr/>
        </p:nvSpPr>
        <p:spPr>
          <a:xfrm>
            <a:off x="179510" y="0"/>
            <a:ext cx="12192000" cy="6858000"/>
          </a:xfrm>
          <a:prstGeom prst="rect">
            <a:avLst/>
          </a:prstGeom>
          <a:solidFill>
            <a:srgbClr val="15102C"/>
          </a:solidFill>
          <a:ln cap="flat" cmpd="sng" w="12700">
            <a:solidFill>
              <a:srgbClr val="09414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19" name="Google Shape;219;p14"/>
          <p:cNvSpPr txBox="1"/>
          <p:nvPr/>
        </p:nvSpPr>
        <p:spPr>
          <a:xfrm>
            <a:off x="181439" y="520308"/>
            <a:ext cx="8091704"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lt1"/>
                </a:solidFill>
                <a:latin typeface="Arial"/>
                <a:ea typeface="Arial"/>
                <a:cs typeface="Arial"/>
                <a:sym typeface="Arial"/>
              </a:rPr>
              <a:t>Conclusion</a:t>
            </a:r>
            <a:endParaRPr b="1" sz="2400">
              <a:solidFill>
                <a:schemeClr val="lt1"/>
              </a:solidFill>
              <a:latin typeface="Arial"/>
              <a:ea typeface="Arial"/>
              <a:cs typeface="Arial"/>
              <a:sym typeface="Arial"/>
            </a:endParaRPr>
          </a:p>
        </p:txBody>
      </p:sp>
      <p:pic>
        <p:nvPicPr>
          <p:cNvPr id="220" name="Google Shape;220;p14"/>
          <p:cNvPicPr preferRelativeResize="0"/>
          <p:nvPr/>
        </p:nvPicPr>
        <p:blipFill rotWithShape="1">
          <a:blip r:embed="rId3">
            <a:alphaModFix/>
          </a:blip>
          <a:srcRect b="0" l="0" r="0" t="0"/>
          <a:stretch/>
        </p:blipFill>
        <p:spPr>
          <a:xfrm>
            <a:off x="578" y="-146538"/>
            <a:ext cx="2401377" cy="902226"/>
          </a:xfrm>
          <a:prstGeom prst="rect">
            <a:avLst/>
          </a:prstGeom>
          <a:noFill/>
          <a:ln>
            <a:noFill/>
          </a:ln>
        </p:spPr>
      </p:pic>
      <p:cxnSp>
        <p:nvCxnSpPr>
          <p:cNvPr id="221" name="Google Shape;221;p14"/>
          <p:cNvCxnSpPr/>
          <p:nvPr/>
        </p:nvCxnSpPr>
        <p:spPr>
          <a:xfrm>
            <a:off x="323850" y="991089"/>
            <a:ext cx="6305550" cy="0"/>
          </a:xfrm>
          <a:prstGeom prst="straightConnector1">
            <a:avLst/>
          </a:prstGeom>
          <a:noFill/>
          <a:ln cap="flat" cmpd="sng" w="9525">
            <a:solidFill>
              <a:schemeClr val="lt1"/>
            </a:solidFill>
            <a:prstDash val="solid"/>
            <a:miter lim="800000"/>
            <a:headEnd len="sm" w="sm" type="none"/>
            <a:tailEnd len="sm" w="sm" type="none"/>
          </a:ln>
        </p:spPr>
      </p:cxnSp>
      <p:sp>
        <p:nvSpPr>
          <p:cNvPr id="222" name="Google Shape;222;p14"/>
          <p:cNvSpPr txBox="1"/>
          <p:nvPr/>
        </p:nvSpPr>
        <p:spPr>
          <a:xfrm>
            <a:off x="499875" y="1226500"/>
            <a:ext cx="11603400" cy="5178000"/>
          </a:xfrm>
          <a:prstGeom prst="rect">
            <a:avLst/>
          </a:prstGeom>
          <a:noFill/>
          <a:ln>
            <a:noFill/>
          </a:ln>
        </p:spPr>
        <p:txBody>
          <a:bodyPr anchorCtr="0" anchor="t" bIns="45700" lIns="91425" spcFirstLastPara="1" rIns="91425" wrap="square" tIns="45700">
            <a:spAutoFit/>
          </a:bodyPr>
          <a:lstStyle/>
          <a:p>
            <a:pPr indent="0" lvl="0" marL="0" rtl="0" algn="l">
              <a:lnSpc>
                <a:spcPct val="115000"/>
              </a:lnSpc>
              <a:spcBef>
                <a:spcPts val="1400"/>
              </a:spcBef>
              <a:spcAft>
                <a:spcPts val="0"/>
              </a:spcAft>
              <a:buNone/>
            </a:pPr>
            <a:r>
              <a:rPr b="1" lang="en-US" sz="1600">
                <a:solidFill>
                  <a:schemeClr val="lt1"/>
                </a:solidFill>
              </a:rPr>
              <a:t>Complete Insurance Flow</a:t>
            </a:r>
            <a:endParaRPr b="1" sz="1600">
              <a:solidFill>
                <a:schemeClr val="lt1"/>
              </a:solidFill>
            </a:endParaRPr>
          </a:p>
          <a:p>
            <a:pPr indent="-330200" lvl="0" marL="457200" rtl="0" algn="l">
              <a:lnSpc>
                <a:spcPct val="115000"/>
              </a:lnSpc>
              <a:spcBef>
                <a:spcPts val="1200"/>
              </a:spcBef>
              <a:spcAft>
                <a:spcPts val="0"/>
              </a:spcAft>
              <a:buClr>
                <a:schemeClr val="lt1"/>
              </a:buClr>
              <a:buSzPts val="1600"/>
              <a:buChar char="●"/>
            </a:pPr>
            <a:r>
              <a:rPr b="1" lang="en-US" sz="1600">
                <a:solidFill>
                  <a:schemeClr val="lt1"/>
                </a:solidFill>
              </a:rPr>
              <a:t>User Features (Customer):</a:t>
            </a:r>
            <a:endParaRPr b="1" sz="1600">
              <a:solidFill>
                <a:schemeClr val="lt1"/>
              </a:solidFill>
            </a:endParaRPr>
          </a:p>
          <a:p>
            <a:pPr indent="-330200" lvl="1" marL="914400" rtl="0" algn="l">
              <a:lnSpc>
                <a:spcPct val="115000"/>
              </a:lnSpc>
              <a:spcBef>
                <a:spcPts val="0"/>
              </a:spcBef>
              <a:spcAft>
                <a:spcPts val="0"/>
              </a:spcAft>
              <a:buClr>
                <a:schemeClr val="lt1"/>
              </a:buClr>
              <a:buSzPts val="1600"/>
              <a:buChar char="○"/>
            </a:pPr>
            <a:r>
              <a:rPr b="1" lang="en-US" sz="1600">
                <a:solidFill>
                  <a:schemeClr val="lt1"/>
                </a:solidFill>
              </a:rPr>
              <a:t>Register &amp; Login:</a:t>
            </a:r>
            <a:r>
              <a:rPr lang="en-US" sz="1600">
                <a:solidFill>
                  <a:schemeClr val="lt1"/>
                </a:solidFill>
              </a:rPr>
              <a:t> New users can create an account by providing details (name, email, password, role). After registration, they log in securely with email and password.</a:t>
            </a:r>
            <a:endParaRPr sz="1600">
              <a:solidFill>
                <a:schemeClr val="lt1"/>
              </a:solidFill>
            </a:endParaRPr>
          </a:p>
          <a:p>
            <a:pPr indent="-330200" lvl="1" marL="914400" rtl="0" algn="l">
              <a:lnSpc>
                <a:spcPct val="115000"/>
              </a:lnSpc>
              <a:spcBef>
                <a:spcPts val="0"/>
              </a:spcBef>
              <a:spcAft>
                <a:spcPts val="0"/>
              </a:spcAft>
              <a:buClr>
                <a:schemeClr val="lt1"/>
              </a:buClr>
              <a:buSzPts val="1600"/>
              <a:buChar char="○"/>
            </a:pPr>
            <a:r>
              <a:rPr b="1" lang="en-US" sz="1600">
                <a:solidFill>
                  <a:schemeClr val="lt1"/>
                </a:solidFill>
              </a:rPr>
              <a:t>Policy Management:</a:t>
            </a:r>
            <a:r>
              <a:rPr lang="en-US" sz="1600">
                <a:solidFill>
                  <a:schemeClr val="lt1"/>
                </a:solidFill>
              </a:rPr>
              <a:t> Customers can browse available policies, view details, and purchase policies by selecting term, start date, and nominee.</a:t>
            </a:r>
            <a:endParaRPr sz="1600">
              <a:solidFill>
                <a:schemeClr val="lt1"/>
              </a:solidFill>
            </a:endParaRPr>
          </a:p>
          <a:p>
            <a:pPr indent="-330200" lvl="1" marL="914400" rtl="0" algn="l">
              <a:lnSpc>
                <a:spcPct val="115000"/>
              </a:lnSpc>
              <a:spcBef>
                <a:spcPts val="0"/>
              </a:spcBef>
              <a:spcAft>
                <a:spcPts val="0"/>
              </a:spcAft>
              <a:buClr>
                <a:schemeClr val="lt1"/>
              </a:buClr>
              <a:buSzPts val="1600"/>
              <a:buChar char="○"/>
            </a:pPr>
            <a:r>
              <a:rPr b="1" lang="en-US" sz="1600">
                <a:solidFill>
                  <a:schemeClr val="lt1"/>
                </a:solidFill>
              </a:rPr>
              <a:t>Claims:</a:t>
            </a:r>
            <a:r>
              <a:rPr lang="en-US" sz="1600">
                <a:solidFill>
                  <a:schemeClr val="lt1"/>
                </a:solidFill>
              </a:rPr>
              <a:t> Customers can submit a claim for a purchased policy by giving incident details and claim amount.</a:t>
            </a:r>
            <a:endParaRPr sz="1600">
              <a:solidFill>
                <a:schemeClr val="lt1"/>
              </a:solidFill>
            </a:endParaRPr>
          </a:p>
          <a:p>
            <a:pPr indent="-330200" lvl="1" marL="914400" rtl="0" algn="l">
              <a:lnSpc>
                <a:spcPct val="115000"/>
              </a:lnSpc>
              <a:spcBef>
                <a:spcPts val="0"/>
              </a:spcBef>
              <a:spcAft>
                <a:spcPts val="0"/>
              </a:spcAft>
              <a:buClr>
                <a:schemeClr val="lt1"/>
              </a:buClr>
              <a:buSzPts val="1600"/>
              <a:buChar char="○"/>
            </a:pPr>
            <a:r>
              <a:rPr b="1" lang="en-US" sz="1600">
                <a:solidFill>
                  <a:schemeClr val="lt1"/>
                </a:solidFill>
              </a:rPr>
              <a:t>Payments:</a:t>
            </a:r>
            <a:r>
              <a:rPr lang="en-US" sz="1600">
                <a:solidFill>
                  <a:schemeClr val="lt1"/>
                </a:solidFill>
              </a:rPr>
              <a:t> Customers can record payments for their policies (dummy/simulated) and track payment history.</a:t>
            </a:r>
            <a:endParaRPr sz="1600">
              <a:solidFill>
                <a:schemeClr val="lt1"/>
              </a:solidFill>
            </a:endParaRPr>
          </a:p>
          <a:p>
            <a:pPr indent="-330200" lvl="1" marL="914400" rtl="0" algn="l">
              <a:lnSpc>
                <a:spcPct val="115000"/>
              </a:lnSpc>
              <a:spcBef>
                <a:spcPts val="0"/>
              </a:spcBef>
              <a:spcAft>
                <a:spcPts val="0"/>
              </a:spcAft>
              <a:buClr>
                <a:schemeClr val="lt1"/>
              </a:buClr>
              <a:buSzPts val="1600"/>
              <a:buChar char="○"/>
            </a:pPr>
            <a:r>
              <a:rPr b="1" lang="en-US" sz="1600">
                <a:solidFill>
                  <a:schemeClr val="lt1"/>
                </a:solidFill>
              </a:rPr>
              <a:t>Dashboard:</a:t>
            </a:r>
            <a:r>
              <a:rPr lang="en-US" sz="1600">
                <a:solidFill>
                  <a:schemeClr val="lt1"/>
                </a:solidFill>
              </a:rPr>
              <a:t> A personalized dashboard shows purchased policies, submitted claims, and payments made.</a:t>
            </a:r>
            <a:endParaRPr sz="1600">
              <a:solidFill>
                <a:schemeClr val="lt1"/>
              </a:solidFill>
            </a:endParaRPr>
          </a:p>
          <a:p>
            <a:pPr indent="-330200" lvl="0" marL="457200" rtl="0" algn="l">
              <a:lnSpc>
                <a:spcPct val="115000"/>
              </a:lnSpc>
              <a:spcBef>
                <a:spcPts val="0"/>
              </a:spcBef>
              <a:spcAft>
                <a:spcPts val="0"/>
              </a:spcAft>
              <a:buClr>
                <a:schemeClr val="lt1"/>
              </a:buClr>
              <a:buSzPts val="1600"/>
              <a:buChar char="●"/>
            </a:pPr>
            <a:r>
              <a:rPr b="1" lang="en-US" sz="1600">
                <a:solidFill>
                  <a:schemeClr val="lt1"/>
                </a:solidFill>
              </a:rPr>
              <a:t>Admin Features:</a:t>
            </a:r>
            <a:endParaRPr b="1" sz="1600">
              <a:solidFill>
                <a:schemeClr val="lt1"/>
              </a:solidFill>
            </a:endParaRPr>
          </a:p>
          <a:p>
            <a:pPr indent="-330200" lvl="1" marL="914400" rtl="0" algn="l">
              <a:lnSpc>
                <a:spcPct val="115000"/>
              </a:lnSpc>
              <a:spcBef>
                <a:spcPts val="0"/>
              </a:spcBef>
              <a:spcAft>
                <a:spcPts val="0"/>
              </a:spcAft>
              <a:buClr>
                <a:schemeClr val="lt1"/>
              </a:buClr>
              <a:buSzPts val="1600"/>
              <a:buChar char="○"/>
            </a:pPr>
            <a:r>
              <a:rPr b="1" lang="en-US" sz="1600">
                <a:solidFill>
                  <a:schemeClr val="lt1"/>
                </a:solidFill>
              </a:rPr>
              <a:t>User &amp; Agent Management:</a:t>
            </a:r>
            <a:r>
              <a:rPr lang="en-US" sz="1600">
                <a:solidFill>
                  <a:schemeClr val="lt1"/>
                </a:solidFill>
              </a:rPr>
              <a:t> Admins can create and manage agent accounts, and view the list of all users.</a:t>
            </a:r>
            <a:endParaRPr sz="1600">
              <a:solidFill>
                <a:schemeClr val="lt1"/>
              </a:solidFill>
            </a:endParaRPr>
          </a:p>
          <a:p>
            <a:pPr indent="-330200" lvl="1" marL="914400" rtl="0" algn="l">
              <a:lnSpc>
                <a:spcPct val="115000"/>
              </a:lnSpc>
              <a:spcBef>
                <a:spcPts val="0"/>
              </a:spcBef>
              <a:spcAft>
                <a:spcPts val="0"/>
              </a:spcAft>
              <a:buClr>
                <a:schemeClr val="lt1"/>
              </a:buClr>
              <a:buSzPts val="1600"/>
              <a:buChar char="○"/>
            </a:pPr>
            <a:r>
              <a:rPr b="1" lang="en-US" sz="1600">
                <a:solidFill>
                  <a:schemeClr val="lt1"/>
                </a:solidFill>
              </a:rPr>
              <a:t>Policy Oversight:</a:t>
            </a:r>
            <a:r>
              <a:rPr lang="en-US" sz="1600">
                <a:solidFill>
                  <a:schemeClr val="lt1"/>
                </a:solidFill>
              </a:rPr>
              <a:t> Admins can track how many policies are sold, cancelled, or active.</a:t>
            </a:r>
            <a:endParaRPr sz="1600">
              <a:solidFill>
                <a:schemeClr val="lt1"/>
              </a:solidFill>
            </a:endParaRPr>
          </a:p>
          <a:p>
            <a:pPr indent="-330200" lvl="1" marL="914400" rtl="0" algn="l">
              <a:lnSpc>
                <a:spcPct val="115000"/>
              </a:lnSpc>
              <a:spcBef>
                <a:spcPts val="0"/>
              </a:spcBef>
              <a:spcAft>
                <a:spcPts val="0"/>
              </a:spcAft>
              <a:buClr>
                <a:schemeClr val="lt1"/>
              </a:buClr>
              <a:buSzPts val="1600"/>
              <a:buChar char="○"/>
            </a:pPr>
            <a:r>
              <a:rPr b="1" lang="en-US" sz="1600">
                <a:solidFill>
                  <a:schemeClr val="lt1"/>
                </a:solidFill>
              </a:rPr>
              <a:t>Claim Supervision:</a:t>
            </a:r>
            <a:r>
              <a:rPr lang="en-US" sz="1600">
                <a:solidFill>
                  <a:schemeClr val="lt1"/>
                </a:solidFill>
              </a:rPr>
              <a:t> Admins can view all claims and approve or reject them (along with agents).</a:t>
            </a:r>
            <a:endParaRPr sz="1600">
              <a:solidFill>
                <a:schemeClr val="lt1"/>
              </a:solidFill>
            </a:endParaRPr>
          </a:p>
          <a:p>
            <a:pPr indent="-330200" lvl="1" marL="914400" rtl="0" algn="l">
              <a:lnSpc>
                <a:spcPct val="115000"/>
              </a:lnSpc>
              <a:spcBef>
                <a:spcPts val="0"/>
              </a:spcBef>
              <a:spcAft>
                <a:spcPts val="0"/>
              </a:spcAft>
              <a:buClr>
                <a:schemeClr val="lt1"/>
              </a:buClr>
              <a:buSzPts val="1600"/>
              <a:buChar char="○"/>
            </a:pPr>
            <a:r>
              <a:rPr b="1" lang="en-US" sz="1600">
                <a:solidFill>
                  <a:schemeClr val="lt1"/>
                </a:solidFill>
              </a:rPr>
              <a:t>Agent Assignment:</a:t>
            </a:r>
            <a:r>
              <a:rPr lang="en-US" sz="1600">
                <a:solidFill>
                  <a:schemeClr val="lt1"/>
                </a:solidFill>
              </a:rPr>
              <a:t> Admins can assign agents to policies or claims for better workload distribution.</a:t>
            </a:r>
            <a:endParaRPr sz="1600">
              <a:solidFill>
                <a:schemeClr val="lt1"/>
              </a:solidFill>
            </a:endParaRPr>
          </a:p>
          <a:p>
            <a:pPr indent="-330200" lvl="1" marL="914400" rtl="0" algn="l">
              <a:lnSpc>
                <a:spcPct val="115000"/>
              </a:lnSpc>
              <a:spcBef>
                <a:spcPts val="0"/>
              </a:spcBef>
              <a:spcAft>
                <a:spcPts val="0"/>
              </a:spcAft>
              <a:buClr>
                <a:schemeClr val="lt1"/>
              </a:buClr>
              <a:buSzPts val="1600"/>
              <a:buChar char="○"/>
            </a:pPr>
            <a:r>
              <a:rPr b="1" lang="en-US" sz="1600">
                <a:solidFill>
                  <a:schemeClr val="lt1"/>
                </a:solidFill>
              </a:rPr>
              <a:t>Audit &amp; Reports:</a:t>
            </a:r>
            <a:r>
              <a:rPr lang="en-US" sz="1600">
                <a:solidFill>
                  <a:schemeClr val="lt1"/>
                </a:solidFill>
              </a:rPr>
              <a:t> Admins can monitor activities, view audit logs, and get summary reports (e.g., total users, claims pending, payments collected).</a:t>
            </a:r>
            <a:endParaRPr sz="1600">
              <a:solidFill>
                <a:schemeClr val="lt1"/>
              </a:solidFill>
            </a:endParaRPr>
          </a:p>
          <a:p>
            <a:pPr indent="-171450" lvl="0" marL="285750" marR="0" rtl="0" algn="l">
              <a:spcBef>
                <a:spcPts val="1200"/>
              </a:spcBef>
              <a:spcAft>
                <a:spcPts val="0"/>
              </a:spcAft>
              <a:buClr>
                <a:schemeClr val="dk1"/>
              </a:buClr>
              <a:buSzPts val="1800"/>
              <a:buFont typeface="Arial"/>
              <a:buNone/>
            </a:pPr>
            <a:r>
              <a:t/>
            </a:r>
            <a:endParaRPr sz="1600">
              <a:solidFill>
                <a:schemeClr val="lt1"/>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15"/>
          <p:cNvSpPr/>
          <p:nvPr/>
        </p:nvSpPr>
        <p:spPr>
          <a:xfrm>
            <a:off x="179510" y="0"/>
            <a:ext cx="12192000" cy="6858000"/>
          </a:xfrm>
          <a:prstGeom prst="rect">
            <a:avLst/>
          </a:prstGeom>
          <a:solidFill>
            <a:srgbClr val="15102C"/>
          </a:solidFill>
          <a:ln cap="flat" cmpd="sng" w="12700">
            <a:solidFill>
              <a:srgbClr val="09414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28" name="Google Shape;228;p15"/>
          <p:cNvSpPr txBox="1"/>
          <p:nvPr/>
        </p:nvSpPr>
        <p:spPr>
          <a:xfrm>
            <a:off x="181439" y="520308"/>
            <a:ext cx="8091704"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lt1"/>
                </a:solidFill>
                <a:latin typeface="Arial"/>
                <a:ea typeface="Arial"/>
                <a:cs typeface="Arial"/>
                <a:sym typeface="Arial"/>
              </a:rPr>
              <a:t>Conclusion</a:t>
            </a:r>
            <a:endParaRPr b="1" sz="2400">
              <a:solidFill>
                <a:schemeClr val="lt1"/>
              </a:solidFill>
              <a:latin typeface="Arial"/>
              <a:ea typeface="Arial"/>
              <a:cs typeface="Arial"/>
              <a:sym typeface="Arial"/>
            </a:endParaRPr>
          </a:p>
        </p:txBody>
      </p:sp>
      <p:pic>
        <p:nvPicPr>
          <p:cNvPr id="229" name="Google Shape;229;p15"/>
          <p:cNvPicPr preferRelativeResize="0"/>
          <p:nvPr/>
        </p:nvPicPr>
        <p:blipFill rotWithShape="1">
          <a:blip r:embed="rId3">
            <a:alphaModFix/>
          </a:blip>
          <a:srcRect b="0" l="0" r="0" t="0"/>
          <a:stretch/>
        </p:blipFill>
        <p:spPr>
          <a:xfrm>
            <a:off x="578" y="-146538"/>
            <a:ext cx="2401377" cy="902226"/>
          </a:xfrm>
          <a:prstGeom prst="rect">
            <a:avLst/>
          </a:prstGeom>
          <a:noFill/>
          <a:ln>
            <a:noFill/>
          </a:ln>
        </p:spPr>
      </p:pic>
      <p:cxnSp>
        <p:nvCxnSpPr>
          <p:cNvPr id="230" name="Google Shape;230;p15"/>
          <p:cNvCxnSpPr/>
          <p:nvPr/>
        </p:nvCxnSpPr>
        <p:spPr>
          <a:xfrm>
            <a:off x="323850" y="991089"/>
            <a:ext cx="6305550" cy="0"/>
          </a:xfrm>
          <a:prstGeom prst="straightConnector1">
            <a:avLst/>
          </a:prstGeom>
          <a:noFill/>
          <a:ln cap="flat" cmpd="sng" w="9525">
            <a:solidFill>
              <a:schemeClr val="lt1"/>
            </a:solidFill>
            <a:prstDash val="solid"/>
            <a:miter lim="800000"/>
            <a:headEnd len="sm" w="sm" type="none"/>
            <a:tailEnd len="sm" w="sm" type="none"/>
          </a:ln>
        </p:spPr>
      </p:cxnSp>
      <p:sp>
        <p:nvSpPr>
          <p:cNvPr id="231" name="Google Shape;231;p15"/>
          <p:cNvSpPr txBox="1"/>
          <p:nvPr/>
        </p:nvSpPr>
        <p:spPr>
          <a:xfrm>
            <a:off x="499875" y="916000"/>
            <a:ext cx="11696100" cy="6440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sz="1600">
              <a:solidFill>
                <a:schemeClr val="lt1"/>
              </a:solidFill>
              <a:latin typeface="Times New Roman"/>
              <a:ea typeface="Times New Roman"/>
              <a:cs typeface="Times New Roman"/>
              <a:sym typeface="Times New Roman"/>
            </a:endParaRPr>
          </a:p>
          <a:p>
            <a:pPr indent="-330200" lvl="0" marL="457200" rtl="0" algn="l">
              <a:lnSpc>
                <a:spcPct val="115000"/>
              </a:lnSpc>
              <a:spcBef>
                <a:spcPts val="1200"/>
              </a:spcBef>
              <a:spcAft>
                <a:spcPts val="0"/>
              </a:spcAft>
              <a:buClr>
                <a:schemeClr val="lt1"/>
              </a:buClr>
              <a:buSzPts val="1600"/>
              <a:buChar char="•"/>
            </a:pPr>
            <a:r>
              <a:rPr b="1" lang="en-US" sz="1600">
                <a:solidFill>
                  <a:schemeClr val="lt1"/>
                </a:solidFill>
              </a:rPr>
              <a:t>Secure System</a:t>
            </a:r>
            <a:endParaRPr b="1" sz="1600">
              <a:solidFill>
                <a:schemeClr val="lt1"/>
              </a:solidFill>
            </a:endParaRPr>
          </a:p>
          <a:p>
            <a:pPr indent="-330200" lvl="1" marL="914400" rtl="0" algn="l">
              <a:lnSpc>
                <a:spcPct val="115000"/>
              </a:lnSpc>
              <a:spcBef>
                <a:spcPts val="0"/>
              </a:spcBef>
              <a:spcAft>
                <a:spcPts val="0"/>
              </a:spcAft>
              <a:buClr>
                <a:schemeClr val="lt1"/>
              </a:buClr>
              <a:buSzPts val="1600"/>
              <a:buChar char="•"/>
            </a:pPr>
            <a:r>
              <a:rPr lang="en-US" sz="1600">
                <a:solidFill>
                  <a:schemeClr val="lt1"/>
                </a:solidFill>
              </a:rPr>
              <a:t>Login and access control with different roles (Customer, Agent, Admin) to protect data.</a:t>
            </a:r>
            <a:endParaRPr sz="1600">
              <a:solidFill>
                <a:schemeClr val="lt1"/>
              </a:solidFill>
            </a:endParaRPr>
          </a:p>
          <a:p>
            <a:pPr indent="-330200" lvl="0" marL="457200" rtl="0" algn="l">
              <a:lnSpc>
                <a:spcPct val="115000"/>
              </a:lnSpc>
              <a:spcBef>
                <a:spcPts val="0"/>
              </a:spcBef>
              <a:spcAft>
                <a:spcPts val="0"/>
              </a:spcAft>
              <a:buClr>
                <a:schemeClr val="lt1"/>
              </a:buClr>
              <a:buSzPts val="1600"/>
              <a:buChar char="•"/>
            </a:pPr>
            <a:r>
              <a:rPr b="1" lang="en-US" sz="1600">
                <a:solidFill>
                  <a:schemeClr val="lt1"/>
                </a:solidFill>
              </a:rPr>
              <a:t>Modern Technology</a:t>
            </a:r>
            <a:endParaRPr b="1" sz="1600">
              <a:solidFill>
                <a:schemeClr val="lt1"/>
              </a:solidFill>
            </a:endParaRPr>
          </a:p>
          <a:p>
            <a:pPr indent="-330200" lvl="1" marL="914400" rtl="0" algn="l">
              <a:lnSpc>
                <a:spcPct val="115000"/>
              </a:lnSpc>
              <a:spcBef>
                <a:spcPts val="0"/>
              </a:spcBef>
              <a:spcAft>
                <a:spcPts val="0"/>
              </a:spcAft>
              <a:buClr>
                <a:schemeClr val="lt1"/>
              </a:buClr>
              <a:buSzPts val="1600"/>
              <a:buChar char="•"/>
            </a:pPr>
            <a:r>
              <a:rPr lang="en-US" sz="1600">
                <a:solidFill>
                  <a:schemeClr val="lt1"/>
                </a:solidFill>
              </a:rPr>
              <a:t>Built with Angular (frontend), Node.js/Express (backend), and MongoDB (database).</a:t>
            </a:r>
            <a:endParaRPr sz="1600">
              <a:solidFill>
                <a:schemeClr val="lt1"/>
              </a:solidFill>
            </a:endParaRPr>
          </a:p>
          <a:p>
            <a:pPr indent="-330200" lvl="0" marL="457200" rtl="0" algn="l">
              <a:lnSpc>
                <a:spcPct val="115000"/>
              </a:lnSpc>
              <a:spcBef>
                <a:spcPts val="0"/>
              </a:spcBef>
              <a:spcAft>
                <a:spcPts val="0"/>
              </a:spcAft>
              <a:buClr>
                <a:schemeClr val="lt1"/>
              </a:buClr>
              <a:buSzPts val="1600"/>
              <a:buChar char="•"/>
            </a:pPr>
            <a:r>
              <a:rPr b="1" lang="en-US" sz="1600">
                <a:solidFill>
                  <a:schemeClr val="lt1"/>
                </a:solidFill>
              </a:rPr>
              <a:t>Easy to Maintain</a:t>
            </a:r>
            <a:endParaRPr b="1" sz="1600">
              <a:solidFill>
                <a:schemeClr val="lt1"/>
              </a:solidFill>
            </a:endParaRPr>
          </a:p>
          <a:p>
            <a:pPr indent="-330200" lvl="1" marL="914400" rtl="0" algn="l">
              <a:lnSpc>
                <a:spcPct val="115000"/>
              </a:lnSpc>
              <a:spcBef>
                <a:spcPts val="0"/>
              </a:spcBef>
              <a:spcAft>
                <a:spcPts val="0"/>
              </a:spcAft>
              <a:buClr>
                <a:schemeClr val="lt1"/>
              </a:buClr>
              <a:buSzPts val="1600"/>
              <a:buChar char="•"/>
            </a:pPr>
            <a:r>
              <a:rPr lang="en-US" sz="1600">
                <a:solidFill>
                  <a:schemeClr val="lt1"/>
                </a:solidFill>
              </a:rPr>
              <a:t>Clean and well-structured code that can be easily updated or extended.</a:t>
            </a:r>
            <a:endParaRPr sz="1600">
              <a:solidFill>
                <a:schemeClr val="lt1"/>
              </a:solidFill>
            </a:endParaRPr>
          </a:p>
          <a:p>
            <a:pPr indent="-330200" lvl="0" marL="457200" rtl="0" algn="l">
              <a:lnSpc>
                <a:spcPct val="115000"/>
              </a:lnSpc>
              <a:spcBef>
                <a:spcPts val="0"/>
              </a:spcBef>
              <a:spcAft>
                <a:spcPts val="0"/>
              </a:spcAft>
              <a:buClr>
                <a:schemeClr val="lt1"/>
              </a:buClr>
              <a:buSzPts val="1600"/>
              <a:buChar char="•"/>
            </a:pPr>
            <a:r>
              <a:rPr b="1" lang="en-US" sz="1600">
                <a:solidFill>
                  <a:schemeClr val="lt1"/>
                </a:solidFill>
              </a:rPr>
              <a:t>User-Friendly Interface</a:t>
            </a:r>
            <a:endParaRPr b="1" sz="1600">
              <a:solidFill>
                <a:schemeClr val="lt1"/>
              </a:solidFill>
            </a:endParaRPr>
          </a:p>
          <a:p>
            <a:pPr indent="-330200" lvl="1" marL="914400" rtl="0" algn="l">
              <a:lnSpc>
                <a:spcPct val="115000"/>
              </a:lnSpc>
              <a:spcBef>
                <a:spcPts val="0"/>
              </a:spcBef>
              <a:spcAft>
                <a:spcPts val="0"/>
              </a:spcAft>
              <a:buClr>
                <a:schemeClr val="lt1"/>
              </a:buClr>
              <a:buSzPts val="1600"/>
              <a:buChar char="•"/>
            </a:pPr>
            <a:r>
              <a:rPr lang="en-US" sz="1600">
                <a:solidFill>
                  <a:schemeClr val="lt1"/>
                </a:solidFill>
              </a:rPr>
              <a:t>Simple, responsive design for customers, agents, and admins to use without confusion.</a:t>
            </a:r>
            <a:endParaRPr sz="1600">
              <a:solidFill>
                <a:schemeClr val="lt1"/>
              </a:solidFill>
            </a:endParaRPr>
          </a:p>
          <a:p>
            <a:pPr indent="-330200" lvl="0" marL="457200" rtl="0" algn="l">
              <a:lnSpc>
                <a:spcPct val="115000"/>
              </a:lnSpc>
              <a:spcBef>
                <a:spcPts val="0"/>
              </a:spcBef>
              <a:spcAft>
                <a:spcPts val="0"/>
              </a:spcAft>
              <a:buClr>
                <a:schemeClr val="lt1"/>
              </a:buClr>
              <a:buSzPts val="1600"/>
              <a:buChar char="•"/>
            </a:pPr>
            <a:r>
              <a:rPr b="1" lang="en-US" sz="1600">
                <a:solidFill>
                  <a:schemeClr val="lt1"/>
                </a:solidFill>
              </a:rPr>
              <a:t>Payments Simplified</a:t>
            </a:r>
            <a:endParaRPr b="1" sz="1600">
              <a:solidFill>
                <a:schemeClr val="lt1"/>
              </a:solidFill>
            </a:endParaRPr>
          </a:p>
          <a:p>
            <a:pPr indent="-330200" lvl="1" marL="914400" rtl="0" algn="l">
              <a:lnSpc>
                <a:spcPct val="115000"/>
              </a:lnSpc>
              <a:spcBef>
                <a:spcPts val="0"/>
              </a:spcBef>
              <a:spcAft>
                <a:spcPts val="0"/>
              </a:spcAft>
              <a:buClr>
                <a:schemeClr val="lt1"/>
              </a:buClr>
              <a:buSzPts val="1600"/>
              <a:buChar char="•"/>
            </a:pPr>
            <a:r>
              <a:rPr lang="en-US" sz="1600">
                <a:solidFill>
                  <a:schemeClr val="lt1"/>
                </a:solidFill>
              </a:rPr>
              <a:t>Payment recording is included (simulated, no real gateway) for easy testing and flow coverage.</a:t>
            </a:r>
            <a:endParaRPr sz="1600">
              <a:solidFill>
                <a:schemeClr val="lt1"/>
              </a:solidFill>
            </a:endParaRPr>
          </a:p>
          <a:p>
            <a:pPr indent="-330200" lvl="0" marL="457200" rtl="0" algn="l">
              <a:lnSpc>
                <a:spcPct val="115000"/>
              </a:lnSpc>
              <a:spcBef>
                <a:spcPts val="0"/>
              </a:spcBef>
              <a:spcAft>
                <a:spcPts val="0"/>
              </a:spcAft>
              <a:buClr>
                <a:schemeClr val="lt1"/>
              </a:buClr>
              <a:buSzPts val="1600"/>
              <a:buChar char="•"/>
            </a:pPr>
            <a:r>
              <a:rPr b="1" lang="en-US" sz="1600">
                <a:solidFill>
                  <a:schemeClr val="lt1"/>
                </a:solidFill>
              </a:rPr>
              <a:t>Tracking &amp; Reports</a:t>
            </a:r>
            <a:endParaRPr b="1" sz="1600">
              <a:solidFill>
                <a:schemeClr val="lt1"/>
              </a:solidFill>
            </a:endParaRPr>
          </a:p>
          <a:p>
            <a:pPr indent="-330200" lvl="1" marL="914400" rtl="0" algn="l">
              <a:lnSpc>
                <a:spcPct val="115000"/>
              </a:lnSpc>
              <a:spcBef>
                <a:spcPts val="0"/>
              </a:spcBef>
              <a:spcAft>
                <a:spcPts val="0"/>
              </a:spcAft>
              <a:buClr>
                <a:schemeClr val="lt1"/>
              </a:buClr>
              <a:buSzPts val="1600"/>
              <a:buChar char="•"/>
            </a:pPr>
            <a:r>
              <a:rPr lang="en-US" sz="1600">
                <a:solidFill>
                  <a:schemeClr val="lt1"/>
                </a:solidFill>
              </a:rPr>
              <a:t>Audit logs and summary reports give admins clear insights into policies, claims, and payments.</a:t>
            </a:r>
            <a:endParaRPr sz="1600">
              <a:solidFill>
                <a:schemeClr val="lt1"/>
              </a:solidFill>
            </a:endParaRPr>
          </a:p>
          <a:p>
            <a:pPr indent="-330200" lvl="0" marL="457200" rtl="0" algn="l">
              <a:lnSpc>
                <a:spcPct val="115000"/>
              </a:lnSpc>
              <a:spcBef>
                <a:spcPts val="0"/>
              </a:spcBef>
              <a:spcAft>
                <a:spcPts val="0"/>
              </a:spcAft>
              <a:buClr>
                <a:schemeClr val="lt1"/>
              </a:buClr>
              <a:buSzPts val="1600"/>
              <a:buChar char="•"/>
            </a:pPr>
            <a:r>
              <a:rPr b="1" lang="en-US" sz="1600">
                <a:solidFill>
                  <a:schemeClr val="lt1"/>
                </a:solidFill>
              </a:rPr>
              <a:t>Tested for Quality</a:t>
            </a:r>
            <a:endParaRPr b="1" sz="1600">
              <a:solidFill>
                <a:schemeClr val="lt1"/>
              </a:solidFill>
            </a:endParaRPr>
          </a:p>
          <a:p>
            <a:pPr indent="-330200" lvl="1" marL="914400" rtl="0" algn="l">
              <a:lnSpc>
                <a:spcPct val="115000"/>
              </a:lnSpc>
              <a:spcBef>
                <a:spcPts val="0"/>
              </a:spcBef>
              <a:spcAft>
                <a:spcPts val="0"/>
              </a:spcAft>
              <a:buClr>
                <a:schemeClr val="lt1"/>
              </a:buClr>
              <a:buSzPts val="1600"/>
              <a:buChar char="•"/>
            </a:pPr>
            <a:r>
              <a:rPr lang="en-US" sz="1600">
                <a:solidFill>
                  <a:schemeClr val="lt1"/>
                </a:solidFill>
              </a:rPr>
              <a:t>Key features tested using unit tests and Postman to ensure reliability.</a:t>
            </a:r>
            <a:endParaRPr sz="1600">
              <a:solidFill>
                <a:schemeClr val="lt1"/>
              </a:solidFill>
            </a:endParaRPr>
          </a:p>
          <a:p>
            <a:pPr indent="-330200" lvl="0" marL="457200" rtl="0" algn="l">
              <a:lnSpc>
                <a:spcPct val="115000"/>
              </a:lnSpc>
              <a:spcBef>
                <a:spcPts val="0"/>
              </a:spcBef>
              <a:spcAft>
                <a:spcPts val="0"/>
              </a:spcAft>
              <a:buClr>
                <a:schemeClr val="lt1"/>
              </a:buClr>
              <a:buSzPts val="1600"/>
              <a:buChar char="•"/>
            </a:pPr>
            <a:r>
              <a:rPr b="1" lang="en-US" sz="1600">
                <a:solidFill>
                  <a:schemeClr val="lt1"/>
                </a:solidFill>
              </a:rPr>
              <a:t>MVP Ready </a:t>
            </a:r>
            <a:endParaRPr b="1" sz="1600">
              <a:solidFill>
                <a:schemeClr val="lt1"/>
              </a:solidFill>
            </a:endParaRPr>
          </a:p>
          <a:p>
            <a:pPr indent="0" lvl="0" marL="457200" rtl="0" algn="l">
              <a:lnSpc>
                <a:spcPct val="115000"/>
              </a:lnSpc>
              <a:spcBef>
                <a:spcPts val="1200"/>
              </a:spcBef>
              <a:spcAft>
                <a:spcPts val="0"/>
              </a:spcAft>
              <a:buNone/>
            </a:pPr>
            <a:r>
              <a:rPr b="1" lang="en-US" sz="1600">
                <a:solidFill>
                  <a:schemeClr val="lt1"/>
                </a:solidFill>
              </a:rPr>
              <a:t>    </a:t>
            </a:r>
            <a:r>
              <a:rPr lang="en-US" sz="1600">
                <a:solidFill>
                  <a:schemeClr val="lt1"/>
                </a:solidFill>
              </a:rPr>
              <a:t>All core features are working: user login, policy purchase, claim submission, payments, and admin management.</a:t>
            </a:r>
            <a:endParaRPr b="1" sz="1600">
              <a:solidFill>
                <a:schemeClr val="lt1"/>
              </a:solidFill>
              <a:latin typeface="Times New Roman"/>
              <a:ea typeface="Times New Roman"/>
              <a:cs typeface="Times New Roman"/>
              <a:sym typeface="Times New Roman"/>
            </a:endParaRPr>
          </a:p>
          <a:p>
            <a:pPr indent="-171450" lvl="0" marL="742950" marR="0" rtl="0" algn="l">
              <a:spcBef>
                <a:spcPts val="1200"/>
              </a:spcBef>
              <a:spcAft>
                <a:spcPts val="0"/>
              </a:spcAft>
              <a:buClr>
                <a:schemeClr val="dk1"/>
              </a:buClr>
              <a:buSzPts val="1800"/>
              <a:buFont typeface="Arial"/>
              <a:buNone/>
            </a:pPr>
            <a:r>
              <a:t/>
            </a:r>
            <a:endParaRPr sz="1800">
              <a:solidFill>
                <a:srgbClr val="000000"/>
              </a:solidFill>
              <a:latin typeface="Times New Roman"/>
              <a:ea typeface="Times New Roman"/>
              <a:cs typeface="Times New Roman"/>
              <a:sym typeface="Times New Roman"/>
            </a:endParaRPr>
          </a:p>
          <a:p>
            <a:pPr indent="-171450" lvl="0" marL="742950" marR="0" rtl="0" algn="l">
              <a:spcBef>
                <a:spcPts val="0"/>
              </a:spcBef>
              <a:spcAft>
                <a:spcPts val="0"/>
              </a:spcAft>
              <a:buClr>
                <a:schemeClr val="dk1"/>
              </a:buClr>
              <a:buSzPts val="1800"/>
              <a:buFont typeface="Arial"/>
              <a:buNone/>
            </a:pPr>
            <a:r>
              <a:t/>
            </a:r>
            <a:endParaRPr sz="1800">
              <a:solidFill>
                <a:srgbClr val="000000"/>
              </a:solidFill>
              <a:latin typeface="Arial"/>
              <a:ea typeface="Arial"/>
              <a:cs typeface="Arial"/>
              <a:sym typeface="Arial"/>
            </a:endParaRPr>
          </a:p>
          <a:p>
            <a:pPr indent="-171450" lvl="0" marL="285750" marR="0" rtl="0" algn="l">
              <a:spcBef>
                <a:spcPts val="0"/>
              </a:spcBef>
              <a:spcAft>
                <a:spcPts val="0"/>
              </a:spcAft>
              <a:buClr>
                <a:schemeClr val="dk1"/>
              </a:buClr>
              <a:buSzPts val="1800"/>
              <a:buFont typeface="Arial"/>
              <a:buNone/>
            </a:pPr>
            <a:r>
              <a:t/>
            </a:r>
            <a:endParaRPr b="1" sz="1800">
              <a:solidFill>
                <a:srgbClr val="FFFFFF"/>
              </a:solidFill>
              <a:latin typeface="Arial"/>
              <a:ea typeface="Arial"/>
              <a:cs typeface="Arial"/>
              <a:sym typeface="Arial"/>
            </a:endParaRPr>
          </a:p>
          <a:p>
            <a:pPr indent="-171450" lvl="0" marL="28575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16"/>
          <p:cNvSpPr txBox="1"/>
          <p:nvPr/>
        </p:nvSpPr>
        <p:spPr>
          <a:xfrm>
            <a:off x="1" y="2028617"/>
            <a:ext cx="5505450" cy="280076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8800">
                <a:solidFill>
                  <a:schemeClr val="lt1"/>
                </a:solidFill>
                <a:latin typeface="Arial"/>
                <a:ea typeface="Arial"/>
                <a:cs typeface="Arial"/>
                <a:sym typeface="Arial"/>
              </a:rPr>
              <a:t>Thank You</a:t>
            </a:r>
            <a:endParaRPr b="1" sz="11500">
              <a:solidFill>
                <a:schemeClr val="lt1"/>
              </a:solidFill>
              <a:latin typeface="Arial"/>
              <a:ea typeface="Arial"/>
              <a:cs typeface="Arial"/>
              <a:sym typeface="Arial"/>
            </a:endParaRPr>
          </a:p>
        </p:txBody>
      </p:sp>
      <p:pic>
        <p:nvPicPr>
          <p:cNvPr id="237" name="Google Shape;237;p16"/>
          <p:cNvPicPr preferRelativeResize="0"/>
          <p:nvPr/>
        </p:nvPicPr>
        <p:blipFill rotWithShape="1">
          <a:blip r:embed="rId3">
            <a:alphaModFix/>
          </a:blip>
          <a:srcRect b="0" l="0" r="0" t="0"/>
          <a:stretch/>
        </p:blipFill>
        <p:spPr>
          <a:xfrm>
            <a:off x="9790623" y="0"/>
            <a:ext cx="2401377" cy="902226"/>
          </a:xfrm>
          <a:prstGeom prst="rect">
            <a:avLst/>
          </a:prstGeom>
          <a:noFill/>
          <a:ln>
            <a:noFill/>
          </a:ln>
        </p:spPr>
      </p:pic>
      <p:pic>
        <p:nvPicPr>
          <p:cNvPr descr="A person in a suit and tie&#10;&#10;AI-generated content may be incorrect." id="238" name="Google Shape;238;p16"/>
          <p:cNvPicPr preferRelativeResize="0"/>
          <p:nvPr/>
        </p:nvPicPr>
        <p:blipFill rotWithShape="1">
          <a:blip r:embed="rId4">
            <a:alphaModFix/>
          </a:blip>
          <a:srcRect b="0" l="0" r="0" t="0"/>
          <a:stretch/>
        </p:blipFill>
        <p:spPr>
          <a:xfrm>
            <a:off x="5496" y="103188"/>
            <a:ext cx="12200546" cy="676885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2"/>
          <p:cNvSpPr txBox="1"/>
          <p:nvPr/>
        </p:nvSpPr>
        <p:spPr>
          <a:xfrm>
            <a:off x="323850" y="465316"/>
            <a:ext cx="4880597"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2400" u="none" cap="none" strike="noStrike">
                <a:solidFill>
                  <a:schemeClr val="dk1"/>
                </a:solidFill>
                <a:latin typeface="Arial"/>
                <a:ea typeface="Arial"/>
                <a:cs typeface="Arial"/>
                <a:sym typeface="Arial"/>
              </a:rPr>
              <a:t>Personal BACKGROUND</a:t>
            </a:r>
            <a:endParaRPr b="1" sz="2400">
              <a:solidFill>
                <a:schemeClr val="dk1"/>
              </a:solidFill>
              <a:latin typeface="Arial"/>
              <a:ea typeface="Arial"/>
              <a:cs typeface="Arial"/>
              <a:sym typeface="Arial"/>
            </a:endParaRPr>
          </a:p>
        </p:txBody>
      </p:sp>
      <p:sp>
        <p:nvSpPr>
          <p:cNvPr id="97" name="Google Shape;97;p2"/>
          <p:cNvSpPr txBox="1"/>
          <p:nvPr/>
        </p:nvSpPr>
        <p:spPr>
          <a:xfrm>
            <a:off x="323850" y="940013"/>
            <a:ext cx="786569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(Name, Past Experience, Qualification, Career Summary)</a:t>
            </a:r>
            <a:endParaRPr sz="1800">
              <a:solidFill>
                <a:schemeClr val="dk1"/>
              </a:solidFill>
              <a:latin typeface="Arial"/>
              <a:ea typeface="Arial"/>
              <a:cs typeface="Arial"/>
              <a:sym typeface="Arial"/>
            </a:endParaRPr>
          </a:p>
        </p:txBody>
      </p:sp>
      <p:sp>
        <p:nvSpPr>
          <p:cNvPr id="98" name="Google Shape;98;p2"/>
          <p:cNvSpPr txBox="1"/>
          <p:nvPr/>
        </p:nvSpPr>
        <p:spPr>
          <a:xfrm>
            <a:off x="344267" y="1726448"/>
            <a:ext cx="5462842" cy="368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Arial"/>
                <a:ea typeface="Arial"/>
                <a:cs typeface="Arial"/>
                <a:sym typeface="Arial"/>
              </a:rPr>
              <a:t>Name :Venkata Likhitha Kasula</a:t>
            </a:r>
            <a:endParaRPr b="1" sz="1800">
              <a:solidFill>
                <a:schemeClr val="dk1"/>
              </a:solidFill>
              <a:latin typeface="Arial"/>
              <a:ea typeface="Arial"/>
              <a:cs typeface="Arial"/>
              <a:sym typeface="Arial"/>
            </a:endParaRPr>
          </a:p>
        </p:txBody>
      </p:sp>
      <p:sp>
        <p:nvSpPr>
          <p:cNvPr id="99" name="Google Shape;99;p2"/>
          <p:cNvSpPr txBox="1"/>
          <p:nvPr/>
        </p:nvSpPr>
        <p:spPr>
          <a:xfrm>
            <a:off x="354036" y="2606592"/>
            <a:ext cx="2950476"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Arial"/>
                <a:ea typeface="Arial"/>
                <a:cs typeface="Arial"/>
                <a:sym typeface="Arial"/>
              </a:rPr>
              <a:t>Past Experience : Fresher</a:t>
            </a:r>
            <a:endParaRPr b="1" sz="1800">
              <a:solidFill>
                <a:schemeClr val="dk1"/>
              </a:solidFill>
              <a:latin typeface="Arial"/>
              <a:ea typeface="Arial"/>
              <a:cs typeface="Arial"/>
              <a:sym typeface="Arial"/>
            </a:endParaRPr>
          </a:p>
        </p:txBody>
      </p:sp>
      <p:sp>
        <p:nvSpPr>
          <p:cNvPr id="100" name="Google Shape;100;p2"/>
          <p:cNvSpPr txBox="1"/>
          <p:nvPr/>
        </p:nvSpPr>
        <p:spPr>
          <a:xfrm>
            <a:off x="373574" y="3447660"/>
            <a:ext cx="2122883" cy="64516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Arial"/>
                <a:ea typeface="Arial"/>
                <a:cs typeface="Arial"/>
                <a:sym typeface="Arial"/>
              </a:rPr>
              <a:t>Qualification : BTech</a:t>
            </a:r>
            <a:endParaRPr b="1" sz="1800">
              <a:solidFill>
                <a:schemeClr val="dk1"/>
              </a:solidFill>
              <a:latin typeface="Arial"/>
              <a:ea typeface="Arial"/>
              <a:cs typeface="Arial"/>
              <a:sym typeface="Arial"/>
            </a:endParaRPr>
          </a:p>
        </p:txBody>
      </p:sp>
      <p:sp>
        <p:nvSpPr>
          <p:cNvPr id="101" name="Google Shape;101;p2"/>
          <p:cNvSpPr txBox="1"/>
          <p:nvPr/>
        </p:nvSpPr>
        <p:spPr>
          <a:xfrm>
            <a:off x="373574" y="4288728"/>
            <a:ext cx="6289844"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Arial"/>
                <a:ea typeface="Arial"/>
                <a:cs typeface="Arial"/>
                <a:sym typeface="Arial"/>
              </a:rPr>
              <a:t>Career Summary : I am a student recently joined Ascendion as Fresher</a:t>
            </a:r>
            <a:endParaRPr b="1" sz="1800">
              <a:solidFill>
                <a:schemeClr val="dk1"/>
              </a:solidFill>
              <a:latin typeface="Arial"/>
              <a:ea typeface="Arial"/>
              <a:cs typeface="Arial"/>
              <a:sym typeface="Arial"/>
            </a:endParaRPr>
          </a:p>
        </p:txBody>
      </p:sp>
      <p:grpSp>
        <p:nvGrpSpPr>
          <p:cNvPr id="102" name="Google Shape;102;p2"/>
          <p:cNvGrpSpPr/>
          <p:nvPr/>
        </p:nvGrpSpPr>
        <p:grpSpPr>
          <a:xfrm>
            <a:off x="9574540" y="6420365"/>
            <a:ext cx="2243886" cy="375289"/>
            <a:chOff x="10212759" y="6518571"/>
            <a:chExt cx="1842973" cy="313399"/>
          </a:xfrm>
        </p:grpSpPr>
        <p:pic>
          <p:nvPicPr>
            <p:cNvPr id="103" name="Google Shape;103;p2"/>
            <p:cNvPicPr preferRelativeResize="0"/>
            <p:nvPr/>
          </p:nvPicPr>
          <p:blipFill rotWithShape="1">
            <a:blip r:embed="rId3">
              <a:alphaModFix/>
            </a:blip>
            <a:srcRect b="0" l="0" r="0" t="0"/>
            <a:stretch/>
          </p:blipFill>
          <p:spPr>
            <a:xfrm>
              <a:off x="10212759" y="6518571"/>
              <a:ext cx="1842973" cy="313399"/>
            </a:xfrm>
            <a:prstGeom prst="rect">
              <a:avLst/>
            </a:prstGeom>
            <a:noFill/>
            <a:ln>
              <a:noFill/>
            </a:ln>
          </p:spPr>
        </p:pic>
        <p:sp>
          <p:nvSpPr>
            <p:cNvPr id="104" name="Google Shape;104;p2"/>
            <p:cNvSpPr/>
            <p:nvPr/>
          </p:nvSpPr>
          <p:spPr>
            <a:xfrm>
              <a:off x="10248188" y="6547414"/>
              <a:ext cx="1613629" cy="25702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lt1"/>
                  </a:solidFill>
                  <a:latin typeface="Helvetica Neue"/>
                  <a:ea typeface="Helvetica Neue"/>
                  <a:cs typeface="Helvetica Neue"/>
                  <a:sym typeface="Helvetica Neue"/>
                </a:rPr>
                <a:t>www.collaberadigital.com</a:t>
              </a:r>
              <a:endParaRPr sz="1400">
                <a:solidFill>
                  <a:schemeClr val="lt1"/>
                </a:solidFill>
                <a:latin typeface="Helvetica Neue"/>
                <a:ea typeface="Helvetica Neue"/>
                <a:cs typeface="Helvetica Neue"/>
                <a:sym typeface="Helvetica Neue"/>
              </a:endParaRPr>
            </a:p>
          </p:txBody>
        </p:sp>
      </p:grpSp>
      <p:pic>
        <p:nvPicPr>
          <p:cNvPr descr="A shadow of a person holding a piece of paper&#10;&#10;Description automatically generated with medium confidence" id="105" name="Google Shape;105;p2"/>
          <p:cNvPicPr preferRelativeResize="0"/>
          <p:nvPr/>
        </p:nvPicPr>
        <p:blipFill rotWithShape="1">
          <a:blip r:embed="rId4">
            <a:alphaModFix/>
          </a:blip>
          <a:srcRect b="0" l="22854" r="21746" t="0"/>
          <a:stretch/>
        </p:blipFill>
        <p:spPr>
          <a:xfrm>
            <a:off x="7556763" y="0"/>
            <a:ext cx="4635237" cy="6858000"/>
          </a:xfrm>
          <a:prstGeom prst="rect">
            <a:avLst/>
          </a:prstGeom>
          <a:solidFill>
            <a:srgbClr val="ECECEC"/>
          </a:solidFill>
          <a:ln>
            <a:noFill/>
          </a:ln>
          <a:effectLst>
            <a:outerShdw blurRad="55000" rotWithShape="0" algn="tl" dir="5400000" dist="18000">
              <a:srgbClr val="000000">
                <a:alpha val="40000"/>
              </a:srgbClr>
            </a:outerShdw>
          </a:effectLst>
        </p:spPr>
      </p:pic>
      <p:pic>
        <p:nvPicPr>
          <p:cNvPr id="106" name="Google Shape;106;p2"/>
          <p:cNvPicPr preferRelativeResize="0"/>
          <p:nvPr/>
        </p:nvPicPr>
        <p:blipFill rotWithShape="1">
          <a:blip r:embed="rId5">
            <a:alphaModFix/>
          </a:blip>
          <a:srcRect b="0" l="0" r="0" t="0"/>
          <a:stretch/>
        </p:blipFill>
        <p:spPr>
          <a:xfrm>
            <a:off x="9790623" y="0"/>
            <a:ext cx="2401377" cy="902226"/>
          </a:xfrm>
          <a:prstGeom prst="rect">
            <a:avLst/>
          </a:prstGeom>
          <a:noFill/>
          <a:ln>
            <a:noFill/>
          </a:ln>
        </p:spPr>
      </p:pic>
      <p:sp>
        <p:nvSpPr>
          <p:cNvPr id="107" name="Google Shape;107;p2"/>
          <p:cNvSpPr/>
          <p:nvPr/>
        </p:nvSpPr>
        <p:spPr>
          <a:xfrm>
            <a:off x="4740604" y="-930885"/>
            <a:ext cx="513567" cy="513567"/>
          </a:xfrm>
          <a:prstGeom prst="rect">
            <a:avLst/>
          </a:prstGeom>
          <a:solidFill>
            <a:srgbClr val="71758A"/>
          </a:solidFill>
          <a:ln cap="flat" cmpd="sng" w="12700">
            <a:solidFill>
              <a:srgbClr val="09414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cxnSp>
        <p:nvCxnSpPr>
          <p:cNvPr id="108" name="Google Shape;108;p2"/>
          <p:cNvCxnSpPr/>
          <p:nvPr/>
        </p:nvCxnSpPr>
        <p:spPr>
          <a:xfrm>
            <a:off x="323850" y="1352550"/>
            <a:ext cx="6305550" cy="0"/>
          </a:xfrm>
          <a:prstGeom prst="straightConnector1">
            <a:avLst/>
          </a:prstGeom>
          <a:noFill/>
          <a:ln cap="flat" cmpd="sng" w="9525">
            <a:solidFill>
              <a:schemeClr val="dk1"/>
            </a:solidFill>
            <a:prstDash val="solid"/>
            <a:miter lim="800000"/>
            <a:headEnd len="sm" w="sm" type="none"/>
            <a:tailEnd len="sm" w="sm" type="none"/>
          </a:ln>
        </p:spPr>
      </p:cxn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pic>
        <p:nvPicPr>
          <p:cNvPr descr="A picture containing grate&#10;&#10;Description automatically generated" id="113" name="Google Shape;113;p3"/>
          <p:cNvPicPr preferRelativeResize="0"/>
          <p:nvPr/>
        </p:nvPicPr>
        <p:blipFill rotWithShape="1">
          <a:blip r:embed="rId3">
            <a:alphaModFix/>
          </a:blip>
          <a:srcRect b="0" l="9330" r="16903" t="0"/>
          <a:stretch/>
        </p:blipFill>
        <p:spPr>
          <a:xfrm>
            <a:off x="7695292" y="0"/>
            <a:ext cx="4496708" cy="6858000"/>
          </a:xfrm>
          <a:prstGeom prst="rect">
            <a:avLst/>
          </a:prstGeom>
          <a:noFill/>
          <a:ln>
            <a:noFill/>
          </a:ln>
        </p:spPr>
      </p:pic>
      <p:pic>
        <p:nvPicPr>
          <p:cNvPr id="114" name="Google Shape;114;p3"/>
          <p:cNvPicPr preferRelativeResize="0"/>
          <p:nvPr/>
        </p:nvPicPr>
        <p:blipFill rotWithShape="1">
          <a:blip r:embed="rId4">
            <a:alphaModFix/>
          </a:blip>
          <a:srcRect b="0" l="0" r="0" t="0"/>
          <a:stretch/>
        </p:blipFill>
        <p:spPr>
          <a:xfrm>
            <a:off x="10347" y="0"/>
            <a:ext cx="2401377" cy="902226"/>
          </a:xfrm>
          <a:prstGeom prst="rect">
            <a:avLst/>
          </a:prstGeom>
          <a:noFill/>
          <a:ln>
            <a:noFill/>
          </a:ln>
        </p:spPr>
      </p:pic>
      <p:sp>
        <p:nvSpPr>
          <p:cNvPr id="115" name="Google Shape;115;p3"/>
          <p:cNvSpPr txBox="1"/>
          <p:nvPr/>
        </p:nvSpPr>
        <p:spPr>
          <a:xfrm>
            <a:off x="330200" y="898276"/>
            <a:ext cx="703761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Arial"/>
                <a:ea typeface="Arial"/>
                <a:cs typeface="Arial"/>
                <a:sym typeface="Arial"/>
              </a:rPr>
              <a:t>Key Takeaways/Learnings from the Program </a:t>
            </a:r>
            <a:endParaRPr b="1" sz="1800">
              <a:solidFill>
                <a:schemeClr val="dk1"/>
              </a:solidFill>
              <a:latin typeface="Arial"/>
              <a:ea typeface="Arial"/>
              <a:cs typeface="Arial"/>
              <a:sym typeface="Arial"/>
            </a:endParaRPr>
          </a:p>
        </p:txBody>
      </p:sp>
      <p:cxnSp>
        <p:nvCxnSpPr>
          <p:cNvPr id="116" name="Google Shape;116;p3"/>
          <p:cNvCxnSpPr/>
          <p:nvPr/>
        </p:nvCxnSpPr>
        <p:spPr>
          <a:xfrm>
            <a:off x="323850" y="1352550"/>
            <a:ext cx="6305550" cy="0"/>
          </a:xfrm>
          <a:prstGeom prst="straightConnector1">
            <a:avLst/>
          </a:prstGeom>
          <a:noFill/>
          <a:ln cap="flat" cmpd="sng" w="9525">
            <a:solidFill>
              <a:schemeClr val="dk1"/>
            </a:solidFill>
            <a:prstDash val="solid"/>
            <a:miter lim="800000"/>
            <a:headEnd len="sm" w="sm" type="none"/>
            <a:tailEnd len="sm" w="sm" type="none"/>
          </a:ln>
        </p:spPr>
      </p:cxnSp>
      <p:sp>
        <p:nvSpPr>
          <p:cNvPr id="117" name="Google Shape;117;p3"/>
          <p:cNvSpPr txBox="1"/>
          <p:nvPr/>
        </p:nvSpPr>
        <p:spPr>
          <a:xfrm>
            <a:off x="346536" y="1426704"/>
            <a:ext cx="6551700" cy="4710000"/>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n-US" sz="1500">
                <a:solidFill>
                  <a:schemeClr val="dk1"/>
                </a:solidFill>
                <a:latin typeface="Times New Roman"/>
                <a:ea typeface="Times New Roman"/>
                <a:cs typeface="Times New Roman"/>
                <a:sym typeface="Times New Roman"/>
              </a:rPr>
              <a:t>Through this capstone project, I gained hands-on experience in developing and deploying a full-stack web application using Angular, Node.js/Express, and MongoDB. On the backend, I implemented RESTful APIs with Express, structured the application into layered architectures (routes, controllers, services, models), applied JWT-based authentication with role-based access control, and designed schemas with Mongoose.</a:t>
            </a:r>
            <a:endParaRPr sz="1500">
              <a:solidFill>
                <a:schemeClr val="dk1"/>
              </a:solidFill>
              <a:latin typeface="Times New Roman"/>
              <a:ea typeface="Times New Roman"/>
              <a:cs typeface="Times New Roman"/>
              <a:sym typeface="Times New Roman"/>
            </a:endParaRPr>
          </a:p>
          <a:p>
            <a:pPr indent="0" lvl="0" marL="0" marR="0" rtl="0" algn="just">
              <a:spcBef>
                <a:spcPts val="0"/>
              </a:spcBef>
              <a:spcAft>
                <a:spcPts val="0"/>
              </a:spcAft>
              <a:buNone/>
            </a:pPr>
            <a:r>
              <a:t/>
            </a:r>
            <a:endParaRPr sz="1500">
              <a:solidFill>
                <a:schemeClr val="dk1"/>
              </a:solidFill>
              <a:latin typeface="Times New Roman"/>
              <a:ea typeface="Times New Roman"/>
              <a:cs typeface="Times New Roman"/>
              <a:sym typeface="Times New Roman"/>
            </a:endParaRPr>
          </a:p>
          <a:p>
            <a:pPr indent="0" lvl="0" marL="0" marR="0" rtl="0" algn="just">
              <a:spcBef>
                <a:spcPts val="0"/>
              </a:spcBef>
              <a:spcAft>
                <a:spcPts val="0"/>
              </a:spcAft>
              <a:buNone/>
            </a:pPr>
            <a:r>
              <a:rPr lang="en-US" sz="1500">
                <a:solidFill>
                  <a:schemeClr val="dk1"/>
                </a:solidFill>
                <a:latin typeface="Times New Roman"/>
                <a:ea typeface="Times New Roman"/>
                <a:cs typeface="Times New Roman"/>
                <a:sym typeface="Times New Roman"/>
              </a:rPr>
              <a:t>On the frontend, I built user-centric Angular interfaces for customers, agents, and admins, incorporating routing, state management, and reusable HTTP services. I applied industry best practices such as input validation with libraries like express-validator, role-based authorization, and clean coding standards using ESLint and Prettier. For scalability and maintainability, I designed the backend to be stateless for horizontal scaling, introduced indexes for frequently accessed queries, and modularized the codebase.</a:t>
            </a:r>
            <a:endParaRPr sz="1500">
              <a:solidFill>
                <a:schemeClr val="dk1"/>
              </a:solidFill>
              <a:latin typeface="Times New Roman"/>
              <a:ea typeface="Times New Roman"/>
              <a:cs typeface="Times New Roman"/>
              <a:sym typeface="Times New Roman"/>
            </a:endParaRPr>
          </a:p>
          <a:p>
            <a:pPr indent="0" lvl="0" marL="0" marR="0" rtl="0" algn="just">
              <a:spcBef>
                <a:spcPts val="0"/>
              </a:spcBef>
              <a:spcAft>
                <a:spcPts val="0"/>
              </a:spcAft>
              <a:buNone/>
            </a:pPr>
            <a:r>
              <a:t/>
            </a:r>
            <a:endParaRPr sz="1500">
              <a:solidFill>
                <a:schemeClr val="dk1"/>
              </a:solidFill>
              <a:latin typeface="Times New Roman"/>
              <a:ea typeface="Times New Roman"/>
              <a:cs typeface="Times New Roman"/>
              <a:sym typeface="Times New Roman"/>
            </a:endParaRPr>
          </a:p>
          <a:p>
            <a:pPr indent="0" lvl="0" marL="0" marR="0" rtl="0" algn="just">
              <a:spcBef>
                <a:spcPts val="0"/>
              </a:spcBef>
              <a:spcAft>
                <a:spcPts val="0"/>
              </a:spcAft>
              <a:buNone/>
            </a:pPr>
            <a:r>
              <a:rPr lang="en-US" sz="1500">
                <a:solidFill>
                  <a:schemeClr val="dk1"/>
                </a:solidFill>
                <a:latin typeface="Times New Roman"/>
                <a:ea typeface="Times New Roman"/>
                <a:cs typeface="Times New Roman"/>
                <a:sym typeface="Times New Roman"/>
              </a:rPr>
              <a:t>Additionally, I worked on testing and deployment pipelines, writing unit tests with Jasmine/Karma for the frontend. I configured a GitHub Actions pipeline for automated linting, builds and testing. To support deployment, I documented API endpoints with Swagger, prepared environment-specific configurations, and deployed the application using MongoDB and Node.js hosting.</a:t>
            </a:r>
            <a:endParaRPr sz="1500">
              <a:solidFill>
                <a:schemeClr val="dk1"/>
              </a:solidFill>
              <a:latin typeface="Times New Roman"/>
              <a:ea typeface="Times New Roman"/>
              <a:cs typeface="Times New Roman"/>
              <a:sym typeface="Times New Roman"/>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4"/>
          <p:cNvSpPr txBox="1"/>
          <p:nvPr/>
        </p:nvSpPr>
        <p:spPr>
          <a:xfrm>
            <a:off x="323850" y="902226"/>
            <a:ext cx="5673153"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Arial"/>
                <a:ea typeface="Arial"/>
                <a:cs typeface="Arial"/>
                <a:sym typeface="Arial"/>
              </a:rPr>
              <a:t>Problem Statement of the Capstone Project</a:t>
            </a:r>
            <a:endParaRPr b="1" sz="1800">
              <a:solidFill>
                <a:schemeClr val="dk1"/>
              </a:solidFill>
              <a:latin typeface="Arial"/>
              <a:ea typeface="Arial"/>
              <a:cs typeface="Arial"/>
              <a:sym typeface="Arial"/>
            </a:endParaRPr>
          </a:p>
        </p:txBody>
      </p:sp>
      <p:pic>
        <p:nvPicPr>
          <p:cNvPr id="123" name="Google Shape;123;p4"/>
          <p:cNvPicPr preferRelativeResize="0"/>
          <p:nvPr/>
        </p:nvPicPr>
        <p:blipFill rotWithShape="1">
          <a:blip r:embed="rId3">
            <a:alphaModFix/>
          </a:blip>
          <a:srcRect b="0" l="0" r="0" t="0"/>
          <a:stretch/>
        </p:blipFill>
        <p:spPr>
          <a:xfrm>
            <a:off x="10347" y="0"/>
            <a:ext cx="2401377" cy="902226"/>
          </a:xfrm>
          <a:prstGeom prst="rect">
            <a:avLst/>
          </a:prstGeom>
          <a:noFill/>
          <a:ln>
            <a:noFill/>
          </a:ln>
        </p:spPr>
      </p:pic>
      <p:pic>
        <p:nvPicPr>
          <p:cNvPr descr="A picture containing outdoor, jumping, air&#10;&#10;Description automatically generated" id="124" name="Google Shape;124;p4"/>
          <p:cNvPicPr preferRelativeResize="0"/>
          <p:nvPr/>
        </p:nvPicPr>
        <p:blipFill rotWithShape="1">
          <a:blip r:embed="rId4">
            <a:alphaModFix/>
          </a:blip>
          <a:srcRect b="0" l="189" r="17941" t="0"/>
          <a:stretch/>
        </p:blipFill>
        <p:spPr>
          <a:xfrm>
            <a:off x="7705639" y="1"/>
            <a:ext cx="4486361" cy="6858000"/>
          </a:xfrm>
          <a:prstGeom prst="rect">
            <a:avLst/>
          </a:prstGeom>
          <a:noFill/>
          <a:ln>
            <a:noFill/>
          </a:ln>
        </p:spPr>
      </p:pic>
      <p:cxnSp>
        <p:nvCxnSpPr>
          <p:cNvPr id="125" name="Google Shape;125;p4"/>
          <p:cNvCxnSpPr/>
          <p:nvPr/>
        </p:nvCxnSpPr>
        <p:spPr>
          <a:xfrm>
            <a:off x="323850" y="1352550"/>
            <a:ext cx="6305550" cy="0"/>
          </a:xfrm>
          <a:prstGeom prst="straightConnector1">
            <a:avLst/>
          </a:prstGeom>
          <a:noFill/>
          <a:ln cap="flat" cmpd="sng" w="9525">
            <a:solidFill>
              <a:schemeClr val="dk1"/>
            </a:solidFill>
            <a:prstDash val="solid"/>
            <a:miter lim="800000"/>
            <a:headEnd len="sm" w="sm" type="none"/>
            <a:tailEnd len="sm" w="sm" type="none"/>
          </a:ln>
        </p:spPr>
      </p:cxnSp>
      <p:sp>
        <p:nvSpPr>
          <p:cNvPr id="126" name="Google Shape;126;p4"/>
          <p:cNvSpPr txBox="1"/>
          <p:nvPr/>
        </p:nvSpPr>
        <p:spPr>
          <a:xfrm>
            <a:off x="414175" y="1585293"/>
            <a:ext cx="6326889" cy="4827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7" name="Google Shape;127;p4"/>
          <p:cNvSpPr txBox="1"/>
          <p:nvPr/>
        </p:nvSpPr>
        <p:spPr>
          <a:xfrm>
            <a:off x="414020" y="1461135"/>
            <a:ext cx="6327140" cy="4984750"/>
          </a:xfrm>
          <a:prstGeom prst="rect">
            <a:avLst/>
          </a:prstGeom>
          <a:noFill/>
          <a:ln>
            <a:noFill/>
          </a:ln>
        </p:spPr>
        <p:txBody>
          <a:bodyPr anchorCtr="0" anchor="t" bIns="45700" lIns="91425" spcFirstLastPara="1" rIns="91425" wrap="square" tIns="45700">
            <a:noAutofit/>
          </a:bodyPr>
          <a:lstStyle/>
          <a:p>
            <a:pPr indent="0" lvl="0" marL="0" marR="0" rtl="0" algn="just">
              <a:spcBef>
                <a:spcPts val="0"/>
              </a:spcBef>
              <a:spcAft>
                <a:spcPts val="0"/>
              </a:spcAft>
              <a:buNone/>
            </a:pPr>
            <a:r>
              <a:rPr lang="en-US" sz="1500">
                <a:solidFill>
                  <a:schemeClr val="dk1"/>
                </a:solidFill>
                <a:latin typeface="Times New Roman"/>
                <a:ea typeface="Times New Roman"/>
                <a:cs typeface="Times New Roman"/>
                <a:sym typeface="Times New Roman"/>
              </a:rPr>
              <a:t>The insurance sector faces growing demands for digital transformation as customers, agents, and administrators increasingly expect streamlined, transparent, and secure platforms for managing insurance services. Traditional processes for policy management, claims submission, payments, and agent interactions are often fragmented, manual, and error-prone, leading to inefficiencies, delayed responses, and poor customer experience.</a:t>
            </a:r>
            <a:endParaRPr sz="1500">
              <a:solidFill>
                <a:schemeClr val="dk1"/>
              </a:solidFill>
              <a:latin typeface="Times New Roman"/>
              <a:ea typeface="Times New Roman"/>
              <a:cs typeface="Times New Roman"/>
              <a:sym typeface="Times New Roman"/>
            </a:endParaRPr>
          </a:p>
          <a:p>
            <a:pPr indent="0" lvl="0" marL="0" marR="0" rtl="0" algn="just">
              <a:spcBef>
                <a:spcPts val="0"/>
              </a:spcBef>
              <a:spcAft>
                <a:spcPts val="0"/>
              </a:spcAft>
              <a:buNone/>
            </a:pPr>
            <a:r>
              <a:t/>
            </a:r>
            <a:endParaRPr sz="1500">
              <a:solidFill>
                <a:schemeClr val="dk1"/>
              </a:solidFill>
              <a:latin typeface="Times New Roman"/>
              <a:ea typeface="Times New Roman"/>
              <a:cs typeface="Times New Roman"/>
              <a:sym typeface="Times New Roman"/>
            </a:endParaRPr>
          </a:p>
          <a:p>
            <a:pPr indent="0" lvl="0" marL="0" marR="0" rtl="0" algn="just">
              <a:spcBef>
                <a:spcPts val="0"/>
              </a:spcBef>
              <a:spcAft>
                <a:spcPts val="0"/>
              </a:spcAft>
              <a:buNone/>
            </a:pPr>
            <a:r>
              <a:rPr lang="en-US" sz="1500">
                <a:solidFill>
                  <a:schemeClr val="dk1"/>
                </a:solidFill>
                <a:latin typeface="Times New Roman"/>
                <a:ea typeface="Times New Roman"/>
                <a:cs typeface="Times New Roman"/>
                <a:sym typeface="Times New Roman"/>
              </a:rPr>
              <a:t>This project addresses the challenge by developing a lightweight insurance management web application that integrates policy browsing, purchase workflows, claim submission and processing, payment recording, and agent assignment into a unified platform. The solution emphasizes role-based access for customers, agents, and administrators, while ensuring security, scalability, and maintainability.</a:t>
            </a:r>
            <a:endParaRPr sz="1500">
              <a:solidFill>
                <a:schemeClr val="dk1"/>
              </a:solidFill>
              <a:latin typeface="Times New Roman"/>
              <a:ea typeface="Times New Roman"/>
              <a:cs typeface="Times New Roman"/>
              <a:sym typeface="Times New Roman"/>
            </a:endParaRPr>
          </a:p>
          <a:p>
            <a:pPr indent="0" lvl="0" marL="0" marR="0" rtl="0" algn="just">
              <a:spcBef>
                <a:spcPts val="0"/>
              </a:spcBef>
              <a:spcAft>
                <a:spcPts val="0"/>
              </a:spcAft>
              <a:buNone/>
            </a:pPr>
            <a:r>
              <a:t/>
            </a:r>
            <a:endParaRPr sz="1500">
              <a:solidFill>
                <a:schemeClr val="dk1"/>
              </a:solidFill>
              <a:latin typeface="Times New Roman"/>
              <a:ea typeface="Times New Roman"/>
              <a:cs typeface="Times New Roman"/>
              <a:sym typeface="Times New Roman"/>
            </a:endParaRPr>
          </a:p>
          <a:p>
            <a:pPr indent="0" lvl="0" marL="0" marR="0" rtl="0" algn="just">
              <a:spcBef>
                <a:spcPts val="0"/>
              </a:spcBef>
              <a:spcAft>
                <a:spcPts val="0"/>
              </a:spcAft>
              <a:buNone/>
            </a:pPr>
            <a:r>
              <a:rPr lang="en-US" sz="1500">
                <a:solidFill>
                  <a:schemeClr val="dk1"/>
                </a:solidFill>
                <a:latin typeface="Times New Roman"/>
                <a:ea typeface="Times New Roman"/>
                <a:cs typeface="Times New Roman"/>
                <a:sym typeface="Times New Roman"/>
              </a:rPr>
              <a:t>By providing an end-to-end system — from user registration and authentication to policy lifecycle management and audit logging — the application aims to simulate an enterprise-grade insurance system in a simplified but functional manner. The project not only demonstrates modern web development practices but also highlights how digital tools can reduce administrative bottlenecks, improve transparency, and enhance customer satisfaction within the insurance domain.</a:t>
            </a:r>
            <a:endParaRPr sz="1500">
              <a:solidFill>
                <a:schemeClr val="dk1"/>
              </a:solidFill>
              <a:latin typeface="Times New Roman"/>
              <a:ea typeface="Times New Roman"/>
              <a:cs typeface="Times New Roman"/>
              <a:sym typeface="Times New Roman"/>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pic>
        <p:nvPicPr>
          <p:cNvPr descr="A low angle view of a building&#10;&#10;Description automatically generated with medium confidence" id="132" name="Google Shape;132;p5"/>
          <p:cNvPicPr preferRelativeResize="0"/>
          <p:nvPr/>
        </p:nvPicPr>
        <p:blipFill rotWithShape="1">
          <a:blip r:embed="rId3">
            <a:alphaModFix/>
          </a:blip>
          <a:srcRect b="0" l="14445" r="11960" t="0"/>
          <a:stretch/>
        </p:blipFill>
        <p:spPr>
          <a:xfrm>
            <a:off x="7705638" y="0"/>
            <a:ext cx="4486361" cy="6858000"/>
          </a:xfrm>
          <a:prstGeom prst="rect">
            <a:avLst/>
          </a:prstGeom>
          <a:noFill/>
          <a:ln>
            <a:noFill/>
          </a:ln>
        </p:spPr>
      </p:pic>
      <p:pic>
        <p:nvPicPr>
          <p:cNvPr id="133" name="Google Shape;133;p5"/>
          <p:cNvPicPr preferRelativeResize="0"/>
          <p:nvPr/>
        </p:nvPicPr>
        <p:blipFill rotWithShape="1">
          <a:blip r:embed="rId4">
            <a:alphaModFix/>
          </a:blip>
          <a:srcRect b="0" l="0" r="0" t="0"/>
          <a:stretch/>
        </p:blipFill>
        <p:spPr>
          <a:xfrm>
            <a:off x="10347" y="0"/>
            <a:ext cx="2401377" cy="902226"/>
          </a:xfrm>
          <a:prstGeom prst="rect">
            <a:avLst/>
          </a:prstGeom>
          <a:noFill/>
          <a:ln>
            <a:noFill/>
          </a:ln>
        </p:spPr>
      </p:pic>
      <p:cxnSp>
        <p:nvCxnSpPr>
          <p:cNvPr id="134" name="Google Shape;134;p5"/>
          <p:cNvCxnSpPr/>
          <p:nvPr/>
        </p:nvCxnSpPr>
        <p:spPr>
          <a:xfrm>
            <a:off x="323850" y="1352550"/>
            <a:ext cx="6305550" cy="0"/>
          </a:xfrm>
          <a:prstGeom prst="straightConnector1">
            <a:avLst/>
          </a:prstGeom>
          <a:noFill/>
          <a:ln cap="flat" cmpd="sng" w="9525">
            <a:solidFill>
              <a:schemeClr val="dk1"/>
            </a:solidFill>
            <a:prstDash val="solid"/>
            <a:miter lim="800000"/>
            <a:headEnd len="sm" w="sm" type="none"/>
            <a:tailEnd len="sm" w="sm" type="none"/>
          </a:ln>
        </p:spPr>
      </p:cxnSp>
      <p:pic>
        <p:nvPicPr>
          <p:cNvPr id="135" name="Google Shape;135;p5"/>
          <p:cNvPicPr preferRelativeResize="0"/>
          <p:nvPr/>
        </p:nvPicPr>
        <p:blipFill>
          <a:blip r:embed="rId5">
            <a:alphaModFix/>
          </a:blip>
          <a:stretch>
            <a:fillRect/>
          </a:stretch>
        </p:blipFill>
        <p:spPr>
          <a:xfrm>
            <a:off x="627375" y="1402925"/>
            <a:ext cx="5666550" cy="53026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pic>
        <p:nvPicPr>
          <p:cNvPr descr="A low angle view of a building&#10;&#10;Description automatically generated with medium confidence" id="140" name="Google Shape;140;p6"/>
          <p:cNvPicPr preferRelativeResize="0"/>
          <p:nvPr/>
        </p:nvPicPr>
        <p:blipFill rotWithShape="1">
          <a:blip r:embed="rId3">
            <a:alphaModFix/>
          </a:blip>
          <a:srcRect b="0" l="14445" r="11960" t="0"/>
          <a:stretch/>
        </p:blipFill>
        <p:spPr>
          <a:xfrm>
            <a:off x="7705638" y="0"/>
            <a:ext cx="4486361" cy="6858000"/>
          </a:xfrm>
          <a:prstGeom prst="rect">
            <a:avLst/>
          </a:prstGeom>
          <a:noFill/>
          <a:ln>
            <a:noFill/>
          </a:ln>
        </p:spPr>
      </p:pic>
      <p:pic>
        <p:nvPicPr>
          <p:cNvPr id="141" name="Google Shape;141;p6"/>
          <p:cNvPicPr preferRelativeResize="0"/>
          <p:nvPr/>
        </p:nvPicPr>
        <p:blipFill rotWithShape="1">
          <a:blip r:embed="rId4">
            <a:alphaModFix/>
          </a:blip>
          <a:srcRect b="0" l="0" r="0" t="0"/>
          <a:stretch/>
        </p:blipFill>
        <p:spPr>
          <a:xfrm>
            <a:off x="10347" y="0"/>
            <a:ext cx="2401377" cy="902226"/>
          </a:xfrm>
          <a:prstGeom prst="rect">
            <a:avLst/>
          </a:prstGeom>
          <a:noFill/>
          <a:ln>
            <a:noFill/>
          </a:ln>
        </p:spPr>
      </p:pic>
      <p:cxnSp>
        <p:nvCxnSpPr>
          <p:cNvPr id="142" name="Google Shape;142;p6"/>
          <p:cNvCxnSpPr/>
          <p:nvPr/>
        </p:nvCxnSpPr>
        <p:spPr>
          <a:xfrm>
            <a:off x="323850" y="1352550"/>
            <a:ext cx="6305550" cy="0"/>
          </a:xfrm>
          <a:prstGeom prst="straightConnector1">
            <a:avLst/>
          </a:prstGeom>
          <a:noFill/>
          <a:ln cap="flat" cmpd="sng" w="9525">
            <a:solidFill>
              <a:schemeClr val="dk1"/>
            </a:solidFill>
            <a:prstDash val="solid"/>
            <a:miter lim="800000"/>
            <a:headEnd len="sm" w="sm" type="none"/>
            <a:tailEnd len="sm" w="sm" type="none"/>
          </a:ln>
        </p:spPr>
      </p:cxnSp>
      <p:sp>
        <p:nvSpPr>
          <p:cNvPr id="143" name="Google Shape;143;p6"/>
          <p:cNvSpPr txBox="1"/>
          <p:nvPr/>
        </p:nvSpPr>
        <p:spPr>
          <a:xfrm>
            <a:off x="388100" y="1631950"/>
            <a:ext cx="6305700" cy="5178000"/>
          </a:xfrm>
          <a:prstGeom prst="rect">
            <a:avLst/>
          </a:prstGeom>
          <a:noFill/>
          <a:ln>
            <a:noFill/>
          </a:ln>
        </p:spPr>
        <p:txBody>
          <a:bodyPr anchorCtr="0" anchor="t" bIns="45700" lIns="91425" spcFirstLastPara="1" rIns="91425" wrap="square" tIns="45700">
            <a:spAutoFit/>
          </a:bodyPr>
          <a:lstStyle/>
          <a:p>
            <a:pPr indent="0" lvl="0" marL="0" rtl="0" algn="l">
              <a:lnSpc>
                <a:spcPct val="115000"/>
              </a:lnSpc>
              <a:spcBef>
                <a:spcPts val="1200"/>
              </a:spcBef>
              <a:spcAft>
                <a:spcPts val="0"/>
              </a:spcAft>
              <a:buClr>
                <a:schemeClr val="dk1"/>
              </a:buClr>
              <a:buSzPts val="1100"/>
              <a:buFont typeface="Arial"/>
              <a:buNone/>
            </a:pPr>
            <a:r>
              <a:rPr lang="en-US" sz="1600">
                <a:solidFill>
                  <a:schemeClr val="dk1"/>
                </a:solidFill>
                <a:latin typeface="Times New Roman"/>
                <a:ea typeface="Times New Roman"/>
                <a:cs typeface="Times New Roman"/>
                <a:sym typeface="Times New Roman"/>
              </a:rPr>
              <a:t>The project focuses on building a lightweight yet complete end-to-end system that enables customers, agents, and admins to interact seamlessly within a secure platform. Core functionalities include user authentication with role-based access, policy browsing and purchasing, claim submission and processing, and payment recording (simulated). Customers can manage their policies, submit claims and track payments, while agents and admins can oversee claims, manage agents and access audit logs and reporting. The application emphasizes a clear separation of concerns with a modular backend using Node.js, Express, MongoDB, and a responsive Angular frontend for intuitive user interactions.</a:t>
            </a:r>
            <a:endParaRPr sz="1600">
              <a:solidFill>
                <a:schemeClr val="dk1"/>
              </a:solidFill>
              <a:latin typeface="Times New Roman"/>
              <a:ea typeface="Times New Roman"/>
              <a:cs typeface="Times New Roman"/>
              <a:sym typeface="Times New Roman"/>
            </a:endParaRPr>
          </a:p>
          <a:p>
            <a:pPr indent="0" lvl="0" marL="0" rtl="0" algn="l">
              <a:lnSpc>
                <a:spcPct val="115000"/>
              </a:lnSpc>
              <a:spcBef>
                <a:spcPts val="1200"/>
              </a:spcBef>
              <a:spcAft>
                <a:spcPts val="0"/>
              </a:spcAft>
              <a:buClr>
                <a:schemeClr val="dk1"/>
              </a:buClr>
              <a:buSzPts val="1100"/>
              <a:buFont typeface="Arial"/>
              <a:buNone/>
            </a:pPr>
            <a:r>
              <a:rPr lang="en-US" sz="1600">
                <a:solidFill>
                  <a:schemeClr val="dk1"/>
                </a:solidFill>
                <a:latin typeface="Times New Roman"/>
                <a:ea typeface="Times New Roman"/>
                <a:cs typeface="Times New Roman"/>
                <a:sym typeface="Times New Roman"/>
              </a:rPr>
              <a:t>The project is designed with enterprise-minded practices while staying within the MVP scope and a tight 4-day timeline. Security is enforced through JWT authentication, input validation and role-based middleware, while maintainability is ensured with a layered architecture, linting and testing pipelines. Scalability considerations include a stateless backend and indexed database queries.</a:t>
            </a:r>
            <a:endParaRPr sz="1600">
              <a:solidFill>
                <a:schemeClr val="dk1"/>
              </a:solidFill>
              <a:latin typeface="Times New Roman"/>
              <a:ea typeface="Times New Roman"/>
              <a:cs typeface="Times New Roman"/>
              <a:sym typeface="Times New Roman"/>
            </a:endParaRPr>
          </a:p>
          <a:p>
            <a:pPr indent="0" lvl="0" marL="0" marR="0" rtl="0" algn="l">
              <a:spcBef>
                <a:spcPts val="1200"/>
              </a:spcBef>
              <a:spcAft>
                <a:spcPts val="0"/>
              </a:spcAft>
              <a:buNone/>
            </a:pPr>
            <a:r>
              <a:t/>
            </a:r>
            <a:endParaRPr sz="1600">
              <a:solidFill>
                <a:schemeClr val="dk1"/>
              </a:solidFill>
              <a:latin typeface="Times New Roman"/>
              <a:ea typeface="Times New Roman"/>
              <a:cs typeface="Times New Roman"/>
              <a:sym typeface="Times New Roman"/>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pic>
        <p:nvPicPr>
          <p:cNvPr id="148" name="Google Shape;148;p7"/>
          <p:cNvPicPr preferRelativeResize="0"/>
          <p:nvPr/>
        </p:nvPicPr>
        <p:blipFill rotWithShape="1">
          <a:blip r:embed="rId3">
            <a:alphaModFix/>
          </a:blip>
          <a:srcRect b="0" l="0" r="0" t="0"/>
          <a:stretch/>
        </p:blipFill>
        <p:spPr>
          <a:xfrm>
            <a:off x="10347" y="0"/>
            <a:ext cx="2401377" cy="902226"/>
          </a:xfrm>
          <a:prstGeom prst="rect">
            <a:avLst/>
          </a:prstGeom>
          <a:noFill/>
          <a:ln>
            <a:noFill/>
          </a:ln>
        </p:spPr>
      </p:pic>
      <p:sp>
        <p:nvSpPr>
          <p:cNvPr id="149" name="Google Shape;149;p7"/>
          <p:cNvSpPr txBox="1"/>
          <p:nvPr/>
        </p:nvSpPr>
        <p:spPr>
          <a:xfrm>
            <a:off x="6591100" y="909025"/>
            <a:ext cx="5283300" cy="3570900"/>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n-US" sz="1600">
                <a:solidFill>
                  <a:schemeClr val="dk1"/>
                </a:solidFill>
                <a:latin typeface="Times New Roman"/>
                <a:ea typeface="Times New Roman"/>
                <a:cs typeface="Times New Roman"/>
                <a:sym typeface="Times New Roman"/>
              </a:rPr>
              <a:t>This is the </a:t>
            </a:r>
            <a:r>
              <a:rPr b="1" lang="en-US" sz="1600">
                <a:solidFill>
                  <a:schemeClr val="dk1"/>
                </a:solidFill>
                <a:latin typeface="Times New Roman"/>
                <a:ea typeface="Times New Roman"/>
                <a:cs typeface="Times New Roman"/>
                <a:sym typeface="Times New Roman"/>
              </a:rPr>
              <a:t>Home page of the Insurance Portal application</a:t>
            </a:r>
            <a:r>
              <a:rPr lang="en-US" sz="1600">
                <a:solidFill>
                  <a:schemeClr val="dk1"/>
                </a:solidFill>
                <a:latin typeface="Times New Roman"/>
                <a:ea typeface="Times New Roman"/>
                <a:cs typeface="Times New Roman"/>
                <a:sym typeface="Times New Roman"/>
              </a:rPr>
              <a:t>. It highlights the platform’s purpose providing secure, transparent, and fast insurance services.</a:t>
            </a:r>
            <a:endParaRPr sz="1600">
              <a:solidFill>
                <a:schemeClr val="dk1"/>
              </a:solidFill>
              <a:latin typeface="Times New Roman"/>
              <a:ea typeface="Times New Roman"/>
              <a:cs typeface="Times New Roman"/>
              <a:sym typeface="Times New Roman"/>
            </a:endParaRPr>
          </a:p>
          <a:p>
            <a:pPr indent="0" lvl="0" marL="0" marR="0" rtl="0" algn="just">
              <a:spcBef>
                <a:spcPts val="0"/>
              </a:spcBef>
              <a:spcAft>
                <a:spcPts val="0"/>
              </a:spcAft>
              <a:buNone/>
            </a:pPr>
            <a:r>
              <a:t/>
            </a:r>
            <a:endParaRPr sz="1600">
              <a:solidFill>
                <a:schemeClr val="dk1"/>
              </a:solidFill>
              <a:latin typeface="Times New Roman"/>
              <a:ea typeface="Times New Roman"/>
              <a:cs typeface="Times New Roman"/>
              <a:sym typeface="Times New Roman"/>
            </a:endParaRPr>
          </a:p>
          <a:p>
            <a:pPr indent="-285750" lvl="0" marL="285750" marR="0" rtl="0" algn="just">
              <a:spcBef>
                <a:spcPts val="0"/>
              </a:spcBef>
              <a:spcAft>
                <a:spcPts val="0"/>
              </a:spcAft>
              <a:buClr>
                <a:schemeClr val="dk1"/>
              </a:buClr>
              <a:buSzPts val="1600"/>
              <a:buChar char="•"/>
            </a:pPr>
            <a:r>
              <a:rPr lang="en-US" sz="1600">
                <a:solidFill>
                  <a:schemeClr val="dk1"/>
                </a:solidFill>
                <a:latin typeface="Times New Roman"/>
                <a:ea typeface="Times New Roman"/>
                <a:cs typeface="Times New Roman"/>
                <a:sym typeface="Times New Roman"/>
              </a:rPr>
              <a:t>The top navigation bar gives access to key modules like Policies, Payments, Claims, Customer, and Admin dashboards.</a:t>
            </a:r>
            <a:endParaRPr sz="1600">
              <a:solidFill>
                <a:schemeClr val="dk1"/>
              </a:solidFill>
              <a:latin typeface="Times New Roman"/>
              <a:ea typeface="Times New Roman"/>
              <a:cs typeface="Times New Roman"/>
              <a:sym typeface="Times New Roman"/>
            </a:endParaRPr>
          </a:p>
          <a:p>
            <a:pPr indent="-285750" lvl="0" marL="285750" marR="0" rtl="0" algn="just">
              <a:spcBef>
                <a:spcPts val="0"/>
              </a:spcBef>
              <a:spcAft>
                <a:spcPts val="0"/>
              </a:spcAft>
              <a:buClr>
                <a:schemeClr val="dk1"/>
              </a:buClr>
              <a:buSzPts val="1600"/>
              <a:buFont typeface="Times New Roman"/>
              <a:buChar char="•"/>
            </a:pPr>
            <a:r>
              <a:rPr lang="en-US" sz="1600">
                <a:solidFill>
                  <a:schemeClr val="dk1"/>
                </a:solidFill>
                <a:latin typeface="Times New Roman"/>
                <a:ea typeface="Times New Roman"/>
                <a:cs typeface="Times New Roman"/>
                <a:sym typeface="Times New Roman"/>
              </a:rPr>
              <a:t>The hero section promotes insurance protection with clear CTAs like </a:t>
            </a:r>
            <a:r>
              <a:rPr i="1" lang="en-US" sz="1600">
                <a:solidFill>
                  <a:schemeClr val="dk1"/>
                </a:solidFill>
                <a:latin typeface="Times New Roman"/>
                <a:ea typeface="Times New Roman"/>
                <a:cs typeface="Times New Roman"/>
                <a:sym typeface="Times New Roman"/>
              </a:rPr>
              <a:t>Get Started</a:t>
            </a:r>
            <a:r>
              <a:rPr lang="en-US" sz="1600">
                <a:solidFill>
                  <a:schemeClr val="dk1"/>
                </a:solidFill>
                <a:latin typeface="Times New Roman"/>
                <a:ea typeface="Times New Roman"/>
                <a:cs typeface="Times New Roman"/>
                <a:sym typeface="Times New Roman"/>
              </a:rPr>
              <a:t> and </a:t>
            </a:r>
            <a:r>
              <a:rPr i="1" lang="en-US" sz="1600">
                <a:solidFill>
                  <a:schemeClr val="dk1"/>
                </a:solidFill>
                <a:latin typeface="Times New Roman"/>
                <a:ea typeface="Times New Roman"/>
                <a:cs typeface="Times New Roman"/>
                <a:sym typeface="Times New Roman"/>
              </a:rPr>
              <a:t>Contact Us</a:t>
            </a:r>
            <a:r>
              <a:rPr lang="en-US" sz="1600">
                <a:solidFill>
                  <a:schemeClr val="dk1"/>
                </a:solidFill>
                <a:latin typeface="Times New Roman"/>
                <a:ea typeface="Times New Roman"/>
                <a:cs typeface="Times New Roman"/>
                <a:sym typeface="Times New Roman"/>
              </a:rPr>
              <a:t>.</a:t>
            </a:r>
            <a:endParaRPr sz="1600">
              <a:solidFill>
                <a:schemeClr val="dk1"/>
              </a:solidFill>
              <a:latin typeface="Times New Roman"/>
              <a:ea typeface="Times New Roman"/>
              <a:cs typeface="Times New Roman"/>
              <a:sym typeface="Times New Roman"/>
            </a:endParaRPr>
          </a:p>
          <a:p>
            <a:pPr indent="-285750" lvl="0" marL="285750" marR="0" rtl="0" algn="just">
              <a:spcBef>
                <a:spcPts val="0"/>
              </a:spcBef>
              <a:spcAft>
                <a:spcPts val="0"/>
              </a:spcAft>
              <a:buClr>
                <a:schemeClr val="dk1"/>
              </a:buClr>
              <a:buSzPts val="1600"/>
              <a:buFont typeface="Arial"/>
              <a:buChar char="•"/>
            </a:pPr>
            <a:r>
              <a:rPr lang="en-US" sz="1600">
                <a:solidFill>
                  <a:schemeClr val="dk1"/>
                </a:solidFill>
                <a:latin typeface="Times New Roman"/>
                <a:ea typeface="Times New Roman"/>
                <a:cs typeface="Times New Roman"/>
                <a:sym typeface="Times New Roman"/>
              </a:rPr>
              <a:t>Below, three feature cards summarize core services: Guidance, Claims, and Secure Payments. </a:t>
            </a:r>
            <a:endParaRPr sz="1600">
              <a:solidFill>
                <a:schemeClr val="dk1"/>
              </a:solidFill>
              <a:latin typeface="Times New Roman"/>
              <a:ea typeface="Times New Roman"/>
              <a:cs typeface="Times New Roman"/>
              <a:sym typeface="Times New Roman"/>
            </a:endParaRPr>
          </a:p>
          <a:p>
            <a:pPr indent="-285750" lvl="0" marL="285750" marR="0" rtl="0" algn="just">
              <a:spcBef>
                <a:spcPts val="0"/>
              </a:spcBef>
              <a:spcAft>
                <a:spcPts val="0"/>
              </a:spcAft>
              <a:buClr>
                <a:schemeClr val="dk1"/>
              </a:buClr>
              <a:buSzPts val="1600"/>
              <a:buChar char="•"/>
            </a:pPr>
            <a:r>
              <a:rPr lang="en-US" sz="1600">
                <a:solidFill>
                  <a:schemeClr val="dk1"/>
                </a:solidFill>
                <a:latin typeface="Times New Roman"/>
                <a:ea typeface="Times New Roman"/>
                <a:cs typeface="Times New Roman"/>
                <a:sym typeface="Times New Roman"/>
              </a:rPr>
              <a:t>The footer includes customer support details, resources, certifications, and quick links for users.</a:t>
            </a:r>
            <a:endParaRPr sz="1600">
              <a:solidFill>
                <a:schemeClr val="dk1"/>
              </a:solidFill>
              <a:latin typeface="Times New Roman"/>
              <a:ea typeface="Times New Roman"/>
              <a:cs typeface="Times New Roman"/>
              <a:sym typeface="Times New Roman"/>
            </a:endParaRPr>
          </a:p>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150" name="Google Shape;150;p7"/>
          <p:cNvPicPr preferRelativeResize="0"/>
          <p:nvPr/>
        </p:nvPicPr>
        <p:blipFill>
          <a:blip r:embed="rId4">
            <a:alphaModFix/>
          </a:blip>
          <a:stretch>
            <a:fillRect/>
          </a:stretch>
        </p:blipFill>
        <p:spPr>
          <a:xfrm>
            <a:off x="152400" y="1054626"/>
            <a:ext cx="5931001" cy="5650973"/>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54" name="Shape 154"/>
        <p:cNvGrpSpPr/>
        <p:nvPr/>
      </p:nvGrpSpPr>
      <p:grpSpPr>
        <a:xfrm>
          <a:off x="0" y="0"/>
          <a:ext cx="0" cy="0"/>
          <a:chOff x="0" y="0"/>
          <a:chExt cx="0" cy="0"/>
        </a:xfrm>
      </p:grpSpPr>
      <p:sp>
        <p:nvSpPr>
          <p:cNvPr id="155" name="Google Shape;155;p8"/>
          <p:cNvSpPr/>
          <p:nvPr/>
        </p:nvSpPr>
        <p:spPr>
          <a:xfrm>
            <a:off x="0" y="0"/>
            <a:ext cx="12192000" cy="6858000"/>
          </a:xfrm>
          <a:prstGeom prst="rect">
            <a:avLst/>
          </a:prstGeom>
          <a:solidFill>
            <a:srgbClr val="15102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156" name="Google Shape;156;p8"/>
          <p:cNvPicPr preferRelativeResize="0"/>
          <p:nvPr/>
        </p:nvPicPr>
        <p:blipFill rotWithShape="1">
          <a:blip r:embed="rId3">
            <a:alphaModFix/>
          </a:blip>
          <a:srcRect b="0" l="0" r="0" t="0"/>
          <a:stretch/>
        </p:blipFill>
        <p:spPr>
          <a:xfrm>
            <a:off x="10347" y="0"/>
            <a:ext cx="2401377" cy="902226"/>
          </a:xfrm>
          <a:prstGeom prst="rect">
            <a:avLst/>
          </a:prstGeom>
          <a:noFill/>
          <a:ln>
            <a:noFill/>
          </a:ln>
        </p:spPr>
      </p:pic>
      <p:cxnSp>
        <p:nvCxnSpPr>
          <p:cNvPr id="157" name="Google Shape;157;p8"/>
          <p:cNvCxnSpPr/>
          <p:nvPr/>
        </p:nvCxnSpPr>
        <p:spPr>
          <a:xfrm>
            <a:off x="323850" y="1352550"/>
            <a:ext cx="6305550" cy="0"/>
          </a:xfrm>
          <a:prstGeom prst="straightConnector1">
            <a:avLst/>
          </a:prstGeom>
          <a:noFill/>
          <a:ln cap="flat" cmpd="sng" w="9525">
            <a:solidFill>
              <a:schemeClr val="lt1"/>
            </a:solidFill>
            <a:prstDash val="solid"/>
            <a:miter lim="800000"/>
            <a:headEnd len="sm" w="sm" type="none"/>
            <a:tailEnd len="sm" w="sm" type="none"/>
          </a:ln>
        </p:spPr>
      </p:cxnSp>
      <p:sp>
        <p:nvSpPr>
          <p:cNvPr id="158" name="Google Shape;158;p8"/>
          <p:cNvSpPr txBox="1"/>
          <p:nvPr/>
        </p:nvSpPr>
        <p:spPr>
          <a:xfrm>
            <a:off x="471302" y="771223"/>
            <a:ext cx="7929737" cy="73866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400">
                <a:solidFill>
                  <a:schemeClr val="lt1"/>
                </a:solidFill>
                <a:latin typeface="Arial"/>
                <a:ea typeface="Arial"/>
                <a:cs typeface="Arial"/>
                <a:sym typeface="Arial"/>
              </a:rPr>
              <a:t>Important areas of the Project with screenshots</a:t>
            </a:r>
            <a:endParaRPr sz="2400">
              <a:solidFill>
                <a:schemeClr val="dk1"/>
              </a:solidFill>
              <a:latin typeface="Arial"/>
              <a:ea typeface="Arial"/>
              <a:cs typeface="Arial"/>
              <a:sym typeface="Arial"/>
            </a:endParaRPr>
          </a:p>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159" name="Google Shape;159;p8"/>
          <p:cNvPicPr preferRelativeResize="0"/>
          <p:nvPr/>
        </p:nvPicPr>
        <p:blipFill>
          <a:blip r:embed="rId4">
            <a:alphaModFix/>
          </a:blip>
          <a:stretch>
            <a:fillRect/>
          </a:stretch>
        </p:blipFill>
        <p:spPr>
          <a:xfrm>
            <a:off x="773775" y="1427050"/>
            <a:ext cx="10630500" cy="52648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9"/>
          <p:cNvSpPr/>
          <p:nvPr/>
        </p:nvSpPr>
        <p:spPr>
          <a:xfrm>
            <a:off x="0" y="0"/>
            <a:ext cx="12192000" cy="6858000"/>
          </a:xfrm>
          <a:prstGeom prst="rect">
            <a:avLst/>
          </a:prstGeom>
          <a:solidFill>
            <a:srgbClr val="15102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165" name="Google Shape;165;p9"/>
          <p:cNvPicPr preferRelativeResize="0"/>
          <p:nvPr/>
        </p:nvPicPr>
        <p:blipFill rotWithShape="1">
          <a:blip r:embed="rId3">
            <a:alphaModFix/>
          </a:blip>
          <a:srcRect b="0" l="0" r="0" t="0"/>
          <a:stretch/>
        </p:blipFill>
        <p:spPr>
          <a:xfrm>
            <a:off x="10347" y="0"/>
            <a:ext cx="2401377" cy="902226"/>
          </a:xfrm>
          <a:prstGeom prst="rect">
            <a:avLst/>
          </a:prstGeom>
          <a:noFill/>
          <a:ln>
            <a:noFill/>
          </a:ln>
        </p:spPr>
      </p:pic>
      <p:cxnSp>
        <p:nvCxnSpPr>
          <p:cNvPr id="166" name="Google Shape;166;p9"/>
          <p:cNvCxnSpPr/>
          <p:nvPr/>
        </p:nvCxnSpPr>
        <p:spPr>
          <a:xfrm>
            <a:off x="323850" y="1352550"/>
            <a:ext cx="6305550" cy="0"/>
          </a:xfrm>
          <a:prstGeom prst="straightConnector1">
            <a:avLst/>
          </a:prstGeom>
          <a:noFill/>
          <a:ln cap="flat" cmpd="sng" w="9525">
            <a:solidFill>
              <a:schemeClr val="lt1"/>
            </a:solidFill>
            <a:prstDash val="solid"/>
            <a:miter lim="800000"/>
            <a:headEnd len="sm" w="sm" type="none"/>
            <a:tailEnd len="sm" w="sm" type="none"/>
          </a:ln>
        </p:spPr>
      </p:cxnSp>
      <p:sp>
        <p:nvSpPr>
          <p:cNvPr id="167" name="Google Shape;167;p9"/>
          <p:cNvSpPr txBox="1"/>
          <p:nvPr/>
        </p:nvSpPr>
        <p:spPr>
          <a:xfrm>
            <a:off x="328247" y="894862"/>
            <a:ext cx="8018584"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FFFFFF"/>
                </a:solidFill>
                <a:latin typeface="Arial"/>
                <a:ea typeface="Arial"/>
                <a:cs typeface="Arial"/>
                <a:sym typeface="Arial"/>
              </a:rPr>
              <a:t>Important areas of the Project with screenshots</a:t>
            </a:r>
            <a:r>
              <a:rPr lang="en-US" sz="2400">
                <a:solidFill>
                  <a:schemeClr val="dk1"/>
                </a:solidFill>
                <a:latin typeface="Arial"/>
                <a:ea typeface="Arial"/>
                <a:cs typeface="Arial"/>
                <a:sym typeface="Arial"/>
              </a:rPr>
              <a:t>​</a:t>
            </a:r>
            <a:endParaRPr sz="1800">
              <a:solidFill>
                <a:schemeClr val="dk1"/>
              </a:solidFill>
              <a:latin typeface="Arial"/>
              <a:ea typeface="Arial"/>
              <a:cs typeface="Arial"/>
              <a:sym typeface="Arial"/>
            </a:endParaRPr>
          </a:p>
        </p:txBody>
      </p:sp>
      <p:pic>
        <p:nvPicPr>
          <p:cNvPr id="168" name="Google Shape;168;p9"/>
          <p:cNvPicPr preferRelativeResize="0"/>
          <p:nvPr/>
        </p:nvPicPr>
        <p:blipFill>
          <a:blip r:embed="rId4">
            <a:alphaModFix/>
          </a:blip>
          <a:stretch>
            <a:fillRect/>
          </a:stretch>
        </p:blipFill>
        <p:spPr>
          <a:xfrm>
            <a:off x="822000" y="1439100"/>
            <a:ext cx="10654599" cy="535140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VanillaVTI">
  <a:themeElements>
    <a:clrScheme name="VanillaVTI">
      <a:dk1>
        <a:srgbClr val="000000"/>
      </a:dk1>
      <a:lt1>
        <a:srgbClr val="FFFFFF"/>
      </a:lt1>
      <a:dk2>
        <a:srgbClr val="2C3932"/>
      </a:dk2>
      <a:lt2>
        <a:srgbClr val="FDF6EA"/>
      </a:lt2>
      <a:accent1>
        <a:srgbClr val="169C9A"/>
      </a:accent1>
      <a:accent2>
        <a:srgbClr val="FA9A42"/>
      </a:accent2>
      <a:accent3>
        <a:srgbClr val="E15C3D"/>
      </a:accent3>
      <a:accent4>
        <a:srgbClr val="E78A67"/>
      </a:accent4>
      <a:accent5>
        <a:srgbClr val="A74B40"/>
      </a:accent5>
      <a:accent6>
        <a:srgbClr val="3D9072"/>
      </a:accent6>
      <a:hlink>
        <a:srgbClr val="169C9A"/>
      </a:hlink>
      <a:folHlink>
        <a:srgbClr val="E15C3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2023-02-09T10:19:00Z</dcterms:created>
  <dc:creator>Karan Soni</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B5422EA1C06B412EA566FD589F2E6BD2_12</vt:lpwstr>
  </property>
  <property fmtid="{D5CDD505-2E9C-101B-9397-08002B2CF9AE}" pid="3" name="KSOProductBuildVer">
    <vt:lpwstr>2057-12.2.0.22556</vt:lpwstr>
  </property>
</Properties>
</file>